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media/image85.jpg" ContentType="image/png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3">
  <p:sldMasterIdLst>
    <p:sldMasterId id="2147483752" r:id="rId1"/>
  </p:sldMasterIdLst>
  <p:notesMasterIdLst>
    <p:notesMasterId r:id="rId49"/>
  </p:notesMasterIdLst>
  <p:sldIdLst>
    <p:sldId id="266" r:id="rId2"/>
    <p:sldId id="264" r:id="rId3"/>
    <p:sldId id="275" r:id="rId4"/>
    <p:sldId id="324" r:id="rId5"/>
    <p:sldId id="280" r:id="rId6"/>
    <p:sldId id="281" r:id="rId7"/>
    <p:sldId id="274" r:id="rId8"/>
    <p:sldId id="282" r:id="rId9"/>
    <p:sldId id="283" r:id="rId10"/>
    <p:sldId id="284" r:id="rId11"/>
    <p:sldId id="300" r:id="rId12"/>
    <p:sldId id="279" r:id="rId13"/>
    <p:sldId id="331" r:id="rId14"/>
    <p:sldId id="333" r:id="rId15"/>
    <p:sldId id="335" r:id="rId16"/>
    <p:sldId id="285" r:id="rId17"/>
    <p:sldId id="334" r:id="rId18"/>
    <p:sldId id="336" r:id="rId19"/>
    <p:sldId id="332" r:id="rId20"/>
    <p:sldId id="295" r:id="rId21"/>
    <p:sldId id="312" r:id="rId22"/>
    <p:sldId id="313" r:id="rId23"/>
    <p:sldId id="315" r:id="rId24"/>
    <p:sldId id="316" r:id="rId25"/>
    <p:sldId id="317" r:id="rId26"/>
    <p:sldId id="314" r:id="rId27"/>
    <p:sldId id="318" r:id="rId28"/>
    <p:sldId id="319" r:id="rId29"/>
    <p:sldId id="320" r:id="rId30"/>
    <p:sldId id="322" r:id="rId31"/>
    <p:sldId id="330" r:id="rId32"/>
    <p:sldId id="321" r:id="rId33"/>
    <p:sldId id="323" r:id="rId34"/>
    <p:sldId id="303" r:id="rId35"/>
    <p:sldId id="304" r:id="rId36"/>
    <p:sldId id="305" r:id="rId37"/>
    <p:sldId id="301" r:id="rId38"/>
    <p:sldId id="306" r:id="rId39"/>
    <p:sldId id="326" r:id="rId40"/>
    <p:sldId id="327" r:id="rId41"/>
    <p:sldId id="328" r:id="rId42"/>
    <p:sldId id="329" r:id="rId43"/>
    <p:sldId id="325" r:id="rId44"/>
    <p:sldId id="302" r:id="rId45"/>
    <p:sldId id="296" r:id="rId46"/>
    <p:sldId id="297" r:id="rId47"/>
    <p:sldId id="27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A64AC68-BB46-4095-ADAA-90A6F20A3C61}">
          <p14:sldIdLst>
            <p14:sldId id="266"/>
          </p14:sldIdLst>
        </p14:section>
        <p14:section name="vấn đề đặt ra" id="{3B8140D0-5391-44C9-BC29-5E836740021F}">
          <p14:sldIdLst>
            <p14:sldId id="264"/>
            <p14:sldId id="275"/>
            <p14:sldId id="324"/>
            <p14:sldId id="280"/>
            <p14:sldId id="281"/>
            <p14:sldId id="274"/>
            <p14:sldId id="282"/>
            <p14:sldId id="283"/>
            <p14:sldId id="284"/>
          </p14:sldIdLst>
        </p14:section>
        <p14:section name="giải pháp" id="{B65DBC86-758C-40EC-9452-BF7AB3C8AA7C}">
          <p14:sldIdLst>
            <p14:sldId id="300"/>
            <p14:sldId id="279"/>
            <p14:sldId id="331"/>
            <p14:sldId id="333"/>
            <p14:sldId id="335"/>
            <p14:sldId id="285"/>
            <p14:sldId id="334"/>
            <p14:sldId id="336"/>
            <p14:sldId id="332"/>
            <p14:sldId id="295"/>
            <p14:sldId id="312"/>
            <p14:sldId id="313"/>
            <p14:sldId id="315"/>
            <p14:sldId id="316"/>
            <p14:sldId id="317"/>
            <p14:sldId id="314"/>
            <p14:sldId id="318"/>
            <p14:sldId id="319"/>
            <p14:sldId id="320"/>
            <p14:sldId id="322"/>
            <p14:sldId id="330"/>
            <p14:sldId id="321"/>
            <p14:sldId id="323"/>
            <p14:sldId id="303"/>
            <p14:sldId id="304"/>
            <p14:sldId id="305"/>
          </p14:sldIdLst>
        </p14:section>
        <p14:section name="giá trị của giải pháp" id="{59C52F4C-B5FB-4FDA-B362-0B24AC181C3E}">
          <p14:sldIdLst>
            <p14:sldId id="301"/>
            <p14:sldId id="306"/>
            <p14:sldId id="326"/>
            <p14:sldId id="327"/>
            <p14:sldId id="328"/>
            <p14:sldId id="329"/>
            <p14:sldId id="325"/>
          </p14:sldIdLst>
        </p14:section>
        <p14:section name="hướng phát triển" id="{5EBB042E-5022-4479-AA39-C1FFAE8B2E7A}">
          <p14:sldIdLst>
            <p14:sldId id="302"/>
            <p14:sldId id="296"/>
            <p14:sldId id="297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99"/>
    <a:srgbClr val="556080"/>
    <a:srgbClr val="EFCE4A"/>
    <a:srgbClr val="C8C8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81933" autoAdjust="0"/>
  </p:normalViewPr>
  <p:slideViewPr>
    <p:cSldViewPr snapToGrid="0">
      <p:cViewPr varScale="1">
        <p:scale>
          <a:sx n="116" d="100"/>
          <a:sy n="116" d="100"/>
        </p:scale>
        <p:origin x="20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9FF04F-6A51-462A-ACB1-62B9D89208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1C155-8885-4DF1-966A-55BEB1085EF2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Vấn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đề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đặt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A4CB24-CF4E-4B95-A13F-787F2BBF47FB}" type="parTrans" cxnId="{3183A4F2-1F59-49ED-B3E0-A1D458CC139B}">
      <dgm:prSet/>
      <dgm:spPr/>
      <dgm:t>
        <a:bodyPr/>
        <a:lstStyle/>
        <a:p>
          <a:endParaRPr lang="en-US"/>
        </a:p>
      </dgm:t>
    </dgm:pt>
    <dgm:pt modelId="{A2FBF833-DA31-49B0-80D5-749829F47651}" type="sibTrans" cxnId="{3183A4F2-1F59-49ED-B3E0-A1D458CC139B}">
      <dgm:prSet/>
      <dgm:spPr/>
      <dgm:t>
        <a:bodyPr/>
        <a:lstStyle/>
        <a:p>
          <a:endParaRPr lang="en-US"/>
        </a:p>
      </dgm:t>
    </dgm:pt>
    <dgm:pt modelId="{8E23257B-D4EB-487D-ADB7-7F753FC61C34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Giá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trị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của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B3FD13-0255-4902-BB33-6D1D24AB0EB7}" type="parTrans" cxnId="{0BD0209E-56F0-4151-B13F-D6CF8606215E}">
      <dgm:prSet/>
      <dgm:spPr/>
      <dgm:t>
        <a:bodyPr/>
        <a:lstStyle/>
        <a:p>
          <a:endParaRPr lang="en-US"/>
        </a:p>
      </dgm:t>
    </dgm:pt>
    <dgm:pt modelId="{688D2940-E9C2-4729-BC14-99BB48631BA2}" type="sibTrans" cxnId="{0BD0209E-56F0-4151-B13F-D6CF8606215E}">
      <dgm:prSet/>
      <dgm:spPr/>
      <dgm:t>
        <a:bodyPr/>
        <a:lstStyle/>
        <a:p>
          <a:endParaRPr lang="en-US"/>
        </a:p>
      </dgm:t>
    </dgm:pt>
    <dgm:pt modelId="{3AA62557-C520-451B-BFC4-C8B224D3ACB0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Hướng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phát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triển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775387-16CF-4D84-82BA-84CC9C4A32FA}" type="parTrans" cxnId="{10F536D7-3C28-445E-BA95-0740D91FC3CD}">
      <dgm:prSet/>
      <dgm:spPr/>
      <dgm:t>
        <a:bodyPr/>
        <a:lstStyle/>
        <a:p>
          <a:endParaRPr lang="en-US"/>
        </a:p>
      </dgm:t>
    </dgm:pt>
    <dgm:pt modelId="{1332A767-7613-40F1-9086-8361411B02B1}" type="sibTrans" cxnId="{10F536D7-3C28-445E-BA95-0740D91FC3CD}">
      <dgm:prSet/>
      <dgm:spPr/>
      <dgm:t>
        <a:bodyPr/>
        <a:lstStyle/>
        <a:p>
          <a:endParaRPr lang="en-US"/>
        </a:p>
      </dgm:t>
    </dgm:pt>
    <dgm:pt modelId="{BBA90145-E542-4CC3-9CF6-01F7F0A1BE39}">
      <dgm:prSet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11E773-48BD-4A36-8546-4A881545AAE5}" type="parTrans" cxnId="{F923ACBC-853C-42F0-8D18-3A6D5E1E13EF}">
      <dgm:prSet/>
      <dgm:spPr/>
      <dgm:t>
        <a:bodyPr/>
        <a:lstStyle/>
        <a:p>
          <a:endParaRPr lang="en-US"/>
        </a:p>
      </dgm:t>
    </dgm:pt>
    <dgm:pt modelId="{024EC04A-1DF9-46A2-8ABA-56265E8EFB57}" type="sibTrans" cxnId="{F923ACBC-853C-42F0-8D18-3A6D5E1E13EF}">
      <dgm:prSet/>
      <dgm:spPr/>
      <dgm:t>
        <a:bodyPr/>
        <a:lstStyle/>
        <a:p>
          <a:endParaRPr lang="en-US"/>
        </a:p>
      </dgm:t>
    </dgm:pt>
    <dgm:pt modelId="{3277CC63-FC99-4239-9EEF-0CB85BA28B26}" type="pres">
      <dgm:prSet presAssocID="{189FF04F-6A51-462A-ACB1-62B9D89208B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508FFF-3420-4BAB-AB13-3145A1BE61EB}" type="pres">
      <dgm:prSet presAssocID="{189FF04F-6A51-462A-ACB1-62B9D89208B3}" presName="Name1" presStyleCnt="0"/>
      <dgm:spPr/>
    </dgm:pt>
    <dgm:pt modelId="{0C63135E-ACD5-4EE1-88EE-D377F81AC49B}" type="pres">
      <dgm:prSet presAssocID="{189FF04F-6A51-462A-ACB1-62B9D89208B3}" presName="cycle" presStyleCnt="0"/>
      <dgm:spPr/>
    </dgm:pt>
    <dgm:pt modelId="{8B3AF5F7-BF48-4D68-B090-D4C931BEA3DE}" type="pres">
      <dgm:prSet presAssocID="{189FF04F-6A51-462A-ACB1-62B9D89208B3}" presName="srcNode" presStyleLbl="node1" presStyleIdx="0" presStyleCnt="4"/>
      <dgm:spPr/>
    </dgm:pt>
    <dgm:pt modelId="{699C6765-5725-4FBB-91C1-F1901CC53E54}" type="pres">
      <dgm:prSet presAssocID="{189FF04F-6A51-462A-ACB1-62B9D89208B3}" presName="conn" presStyleLbl="parChTrans1D2" presStyleIdx="0" presStyleCnt="1"/>
      <dgm:spPr/>
      <dgm:t>
        <a:bodyPr/>
        <a:lstStyle/>
        <a:p>
          <a:endParaRPr lang="en-US"/>
        </a:p>
      </dgm:t>
    </dgm:pt>
    <dgm:pt modelId="{7A7087F4-5385-4B4D-97B0-5E021EBB6D61}" type="pres">
      <dgm:prSet presAssocID="{189FF04F-6A51-462A-ACB1-62B9D89208B3}" presName="extraNode" presStyleLbl="node1" presStyleIdx="0" presStyleCnt="4"/>
      <dgm:spPr/>
    </dgm:pt>
    <dgm:pt modelId="{5FF9A471-461F-48E7-AB30-C13FDFA01E0F}" type="pres">
      <dgm:prSet presAssocID="{189FF04F-6A51-462A-ACB1-62B9D89208B3}" presName="dstNode" presStyleLbl="node1" presStyleIdx="0" presStyleCnt="4"/>
      <dgm:spPr/>
    </dgm:pt>
    <dgm:pt modelId="{B69B31A9-A749-4F4D-A1CB-8C3FA4778F10}" type="pres">
      <dgm:prSet presAssocID="{EAA1C155-8885-4DF1-966A-55BEB1085EF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63005-9D5D-423F-BB68-C1D1B33BC158}" type="pres">
      <dgm:prSet presAssocID="{EAA1C155-8885-4DF1-966A-55BEB1085EF2}" presName="accent_1" presStyleCnt="0"/>
      <dgm:spPr/>
    </dgm:pt>
    <dgm:pt modelId="{64CCC5E9-7BEF-4D36-8A94-0EB3006AE0A7}" type="pres">
      <dgm:prSet presAssocID="{EAA1C155-8885-4DF1-966A-55BEB1085EF2}" presName="accentRepeatNode" presStyleLbl="solidFgAcc1" presStyleIdx="0" presStyleCnt="4"/>
      <dgm:spPr/>
    </dgm:pt>
    <dgm:pt modelId="{D14320FA-84B7-4EAA-90AE-419DA37423E5}" type="pres">
      <dgm:prSet presAssocID="{BBA90145-E542-4CC3-9CF6-01F7F0A1BE3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77A8-90B9-4260-8516-6890439ABFBC}" type="pres">
      <dgm:prSet presAssocID="{BBA90145-E542-4CC3-9CF6-01F7F0A1BE39}" presName="accent_2" presStyleCnt="0"/>
      <dgm:spPr/>
    </dgm:pt>
    <dgm:pt modelId="{A82D0F12-7C57-43F8-A775-6F57C494FDAF}" type="pres">
      <dgm:prSet presAssocID="{BBA90145-E542-4CC3-9CF6-01F7F0A1BE39}" presName="accentRepeatNode" presStyleLbl="solidFgAcc1" presStyleIdx="1" presStyleCnt="4"/>
      <dgm:spPr/>
    </dgm:pt>
    <dgm:pt modelId="{9F611A9C-D82B-4652-AFE6-670433DCB9BB}" type="pres">
      <dgm:prSet presAssocID="{8E23257B-D4EB-487D-ADB7-7F753FC61C3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5CB92-0A2C-4B80-B94F-8A3988E9D8E2}" type="pres">
      <dgm:prSet presAssocID="{8E23257B-D4EB-487D-ADB7-7F753FC61C34}" presName="accent_3" presStyleCnt="0"/>
      <dgm:spPr/>
    </dgm:pt>
    <dgm:pt modelId="{04F706F0-9792-4225-95D0-415FC8944830}" type="pres">
      <dgm:prSet presAssocID="{8E23257B-D4EB-487D-ADB7-7F753FC61C34}" presName="accentRepeatNode" presStyleLbl="solidFgAcc1" presStyleIdx="2" presStyleCnt="4"/>
      <dgm:spPr/>
    </dgm:pt>
    <dgm:pt modelId="{0FB8D251-22C5-4F5A-A59F-D979DC96F9AB}" type="pres">
      <dgm:prSet presAssocID="{3AA62557-C520-451B-BFC4-C8B224D3ACB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0E36-2603-4F78-B851-C82E0F2E9C30}" type="pres">
      <dgm:prSet presAssocID="{3AA62557-C520-451B-BFC4-C8B224D3ACB0}" presName="accent_4" presStyleCnt="0"/>
      <dgm:spPr/>
    </dgm:pt>
    <dgm:pt modelId="{0F116F3D-417C-4C27-9892-6867790DD7C7}" type="pres">
      <dgm:prSet presAssocID="{3AA62557-C520-451B-BFC4-C8B224D3ACB0}" presName="accentRepeatNode" presStyleLbl="solidFgAcc1" presStyleIdx="3" presStyleCnt="4"/>
      <dgm:spPr/>
    </dgm:pt>
  </dgm:ptLst>
  <dgm:cxnLst>
    <dgm:cxn modelId="{858D189E-B4B8-4F26-A6A1-8BA012711563}" type="presOf" srcId="{A2FBF833-DA31-49B0-80D5-749829F47651}" destId="{699C6765-5725-4FBB-91C1-F1901CC53E54}" srcOrd="0" destOrd="0" presId="urn:microsoft.com/office/officeart/2008/layout/VerticalCurvedList"/>
    <dgm:cxn modelId="{6D135840-FFB5-4DD6-9E04-874D333AA47A}" type="presOf" srcId="{EAA1C155-8885-4DF1-966A-55BEB1085EF2}" destId="{B69B31A9-A749-4F4D-A1CB-8C3FA4778F10}" srcOrd="0" destOrd="0" presId="urn:microsoft.com/office/officeart/2008/layout/VerticalCurvedList"/>
    <dgm:cxn modelId="{0BD0209E-56F0-4151-B13F-D6CF8606215E}" srcId="{189FF04F-6A51-462A-ACB1-62B9D89208B3}" destId="{8E23257B-D4EB-487D-ADB7-7F753FC61C34}" srcOrd="2" destOrd="0" parTransId="{49B3FD13-0255-4902-BB33-6D1D24AB0EB7}" sibTransId="{688D2940-E9C2-4729-BC14-99BB48631BA2}"/>
    <dgm:cxn modelId="{BA3013B4-630F-4E99-BEA7-B524ACF6B37F}" type="presOf" srcId="{BBA90145-E542-4CC3-9CF6-01F7F0A1BE39}" destId="{D14320FA-84B7-4EAA-90AE-419DA37423E5}" srcOrd="0" destOrd="0" presId="urn:microsoft.com/office/officeart/2008/layout/VerticalCurvedList"/>
    <dgm:cxn modelId="{10F536D7-3C28-445E-BA95-0740D91FC3CD}" srcId="{189FF04F-6A51-462A-ACB1-62B9D89208B3}" destId="{3AA62557-C520-451B-BFC4-C8B224D3ACB0}" srcOrd="3" destOrd="0" parTransId="{CA775387-16CF-4D84-82BA-84CC9C4A32FA}" sibTransId="{1332A767-7613-40F1-9086-8361411B02B1}"/>
    <dgm:cxn modelId="{6D3DBAD3-66D6-4407-B6F0-E9D64996F2A1}" type="presOf" srcId="{3AA62557-C520-451B-BFC4-C8B224D3ACB0}" destId="{0FB8D251-22C5-4F5A-A59F-D979DC96F9AB}" srcOrd="0" destOrd="0" presId="urn:microsoft.com/office/officeart/2008/layout/VerticalCurvedList"/>
    <dgm:cxn modelId="{81F31716-25F1-45C5-AB10-3DC905FA4E87}" type="presOf" srcId="{8E23257B-D4EB-487D-ADB7-7F753FC61C34}" destId="{9F611A9C-D82B-4652-AFE6-670433DCB9BB}" srcOrd="0" destOrd="0" presId="urn:microsoft.com/office/officeart/2008/layout/VerticalCurvedList"/>
    <dgm:cxn modelId="{B93CC674-D084-4B53-8802-DA1E0AB84FBA}" type="presOf" srcId="{189FF04F-6A51-462A-ACB1-62B9D89208B3}" destId="{3277CC63-FC99-4239-9EEF-0CB85BA28B26}" srcOrd="0" destOrd="0" presId="urn:microsoft.com/office/officeart/2008/layout/VerticalCurvedList"/>
    <dgm:cxn modelId="{F923ACBC-853C-42F0-8D18-3A6D5E1E13EF}" srcId="{189FF04F-6A51-462A-ACB1-62B9D89208B3}" destId="{BBA90145-E542-4CC3-9CF6-01F7F0A1BE39}" srcOrd="1" destOrd="0" parTransId="{A011E773-48BD-4A36-8546-4A881545AAE5}" sibTransId="{024EC04A-1DF9-46A2-8ABA-56265E8EFB57}"/>
    <dgm:cxn modelId="{3183A4F2-1F59-49ED-B3E0-A1D458CC139B}" srcId="{189FF04F-6A51-462A-ACB1-62B9D89208B3}" destId="{EAA1C155-8885-4DF1-966A-55BEB1085EF2}" srcOrd="0" destOrd="0" parTransId="{2CA4CB24-CF4E-4B95-A13F-787F2BBF47FB}" sibTransId="{A2FBF833-DA31-49B0-80D5-749829F47651}"/>
    <dgm:cxn modelId="{A686C775-ADA9-4974-858B-C752636E58DC}" type="presParOf" srcId="{3277CC63-FC99-4239-9EEF-0CB85BA28B26}" destId="{2B508FFF-3420-4BAB-AB13-3145A1BE61EB}" srcOrd="0" destOrd="0" presId="urn:microsoft.com/office/officeart/2008/layout/VerticalCurvedList"/>
    <dgm:cxn modelId="{DE019978-F0F7-45B4-8002-E02B515F71D7}" type="presParOf" srcId="{2B508FFF-3420-4BAB-AB13-3145A1BE61EB}" destId="{0C63135E-ACD5-4EE1-88EE-D377F81AC49B}" srcOrd="0" destOrd="0" presId="urn:microsoft.com/office/officeart/2008/layout/VerticalCurvedList"/>
    <dgm:cxn modelId="{1D9AF5F5-D1C8-4702-8422-25EA480FC28F}" type="presParOf" srcId="{0C63135E-ACD5-4EE1-88EE-D377F81AC49B}" destId="{8B3AF5F7-BF48-4D68-B090-D4C931BEA3DE}" srcOrd="0" destOrd="0" presId="urn:microsoft.com/office/officeart/2008/layout/VerticalCurvedList"/>
    <dgm:cxn modelId="{F7056957-D6D3-47EB-8B3F-31D5B935DFC9}" type="presParOf" srcId="{0C63135E-ACD5-4EE1-88EE-D377F81AC49B}" destId="{699C6765-5725-4FBB-91C1-F1901CC53E54}" srcOrd="1" destOrd="0" presId="urn:microsoft.com/office/officeart/2008/layout/VerticalCurvedList"/>
    <dgm:cxn modelId="{930613DD-740D-40EC-89B4-BCC465C0BADF}" type="presParOf" srcId="{0C63135E-ACD5-4EE1-88EE-D377F81AC49B}" destId="{7A7087F4-5385-4B4D-97B0-5E021EBB6D61}" srcOrd="2" destOrd="0" presId="urn:microsoft.com/office/officeart/2008/layout/VerticalCurvedList"/>
    <dgm:cxn modelId="{781789B3-AA55-4FC5-8A61-D629310B5F5D}" type="presParOf" srcId="{0C63135E-ACD5-4EE1-88EE-D377F81AC49B}" destId="{5FF9A471-461F-48E7-AB30-C13FDFA01E0F}" srcOrd="3" destOrd="0" presId="urn:microsoft.com/office/officeart/2008/layout/VerticalCurvedList"/>
    <dgm:cxn modelId="{387FC6AA-8584-49DE-90CF-216376D48281}" type="presParOf" srcId="{2B508FFF-3420-4BAB-AB13-3145A1BE61EB}" destId="{B69B31A9-A749-4F4D-A1CB-8C3FA4778F10}" srcOrd="1" destOrd="0" presId="urn:microsoft.com/office/officeart/2008/layout/VerticalCurvedList"/>
    <dgm:cxn modelId="{3D31927F-89AC-4C1F-ACB0-48C11AAB8631}" type="presParOf" srcId="{2B508FFF-3420-4BAB-AB13-3145A1BE61EB}" destId="{F8863005-9D5D-423F-BB68-C1D1B33BC158}" srcOrd="2" destOrd="0" presId="urn:microsoft.com/office/officeart/2008/layout/VerticalCurvedList"/>
    <dgm:cxn modelId="{56A61C06-602E-44E8-ACC1-7BE03DDC6960}" type="presParOf" srcId="{F8863005-9D5D-423F-BB68-C1D1B33BC158}" destId="{64CCC5E9-7BEF-4D36-8A94-0EB3006AE0A7}" srcOrd="0" destOrd="0" presId="urn:microsoft.com/office/officeart/2008/layout/VerticalCurvedList"/>
    <dgm:cxn modelId="{00342F29-DE41-4167-BF09-1CC5CC31BEF5}" type="presParOf" srcId="{2B508FFF-3420-4BAB-AB13-3145A1BE61EB}" destId="{D14320FA-84B7-4EAA-90AE-419DA37423E5}" srcOrd="3" destOrd="0" presId="urn:microsoft.com/office/officeart/2008/layout/VerticalCurvedList"/>
    <dgm:cxn modelId="{8824E22C-02CF-4D15-AB8F-E18BC4E38234}" type="presParOf" srcId="{2B508FFF-3420-4BAB-AB13-3145A1BE61EB}" destId="{CB4D77A8-90B9-4260-8516-6890439ABFBC}" srcOrd="4" destOrd="0" presId="urn:microsoft.com/office/officeart/2008/layout/VerticalCurvedList"/>
    <dgm:cxn modelId="{74B84032-3F00-477D-8954-2A37991203CB}" type="presParOf" srcId="{CB4D77A8-90B9-4260-8516-6890439ABFBC}" destId="{A82D0F12-7C57-43F8-A775-6F57C494FDAF}" srcOrd="0" destOrd="0" presId="urn:microsoft.com/office/officeart/2008/layout/VerticalCurvedList"/>
    <dgm:cxn modelId="{4841C945-C81B-49AB-9BF2-C06FA5D30462}" type="presParOf" srcId="{2B508FFF-3420-4BAB-AB13-3145A1BE61EB}" destId="{9F611A9C-D82B-4652-AFE6-670433DCB9BB}" srcOrd="5" destOrd="0" presId="urn:microsoft.com/office/officeart/2008/layout/VerticalCurvedList"/>
    <dgm:cxn modelId="{C6A1341D-C399-47E7-8B9B-D3C09A452016}" type="presParOf" srcId="{2B508FFF-3420-4BAB-AB13-3145A1BE61EB}" destId="{2F55CB92-0A2C-4B80-B94F-8A3988E9D8E2}" srcOrd="6" destOrd="0" presId="urn:microsoft.com/office/officeart/2008/layout/VerticalCurvedList"/>
    <dgm:cxn modelId="{1F2C898C-0C47-425E-9404-2347D82E4B79}" type="presParOf" srcId="{2F55CB92-0A2C-4B80-B94F-8A3988E9D8E2}" destId="{04F706F0-9792-4225-95D0-415FC8944830}" srcOrd="0" destOrd="0" presId="urn:microsoft.com/office/officeart/2008/layout/VerticalCurvedList"/>
    <dgm:cxn modelId="{84550EE1-8799-466D-88B0-75D14BD83159}" type="presParOf" srcId="{2B508FFF-3420-4BAB-AB13-3145A1BE61EB}" destId="{0FB8D251-22C5-4F5A-A59F-D979DC96F9AB}" srcOrd="7" destOrd="0" presId="urn:microsoft.com/office/officeart/2008/layout/VerticalCurvedList"/>
    <dgm:cxn modelId="{7AA14C33-B9A1-420A-B831-364AD6A4420C}" type="presParOf" srcId="{2B508FFF-3420-4BAB-AB13-3145A1BE61EB}" destId="{0CD70E36-2603-4F78-B851-C82E0F2E9C30}" srcOrd="8" destOrd="0" presId="urn:microsoft.com/office/officeart/2008/layout/VerticalCurvedList"/>
    <dgm:cxn modelId="{29B32604-AC7C-4739-A5D9-2AE5E322C704}" type="presParOf" srcId="{0CD70E36-2603-4F78-B851-C82E0F2E9C30}" destId="{0F116F3D-417C-4C27-9892-6867790DD7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89FF04F-6A51-462A-ACB1-62B9D89208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1C155-8885-4DF1-966A-55BEB1085EF2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Vấn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đề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đặt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2CA4CB24-CF4E-4B95-A13F-787F2BBF47FB}" type="parTrans" cxnId="{3183A4F2-1F59-49ED-B3E0-A1D458CC139B}">
      <dgm:prSet/>
      <dgm:spPr/>
      <dgm:t>
        <a:bodyPr/>
        <a:lstStyle/>
        <a:p>
          <a:endParaRPr lang="en-US"/>
        </a:p>
      </dgm:t>
    </dgm:pt>
    <dgm:pt modelId="{A2FBF833-DA31-49B0-80D5-749829F47651}" type="sibTrans" cxnId="{3183A4F2-1F59-49ED-B3E0-A1D458CC139B}">
      <dgm:prSet/>
      <dgm:spPr/>
      <dgm:t>
        <a:bodyPr/>
        <a:lstStyle/>
        <a:p>
          <a:endParaRPr lang="en-US"/>
        </a:p>
      </dgm:t>
    </dgm:pt>
    <dgm:pt modelId="{8E23257B-D4EB-487D-ADB7-7F753FC61C34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Giá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trị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của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49B3FD13-0255-4902-BB33-6D1D24AB0EB7}" type="parTrans" cxnId="{0BD0209E-56F0-4151-B13F-D6CF8606215E}">
      <dgm:prSet/>
      <dgm:spPr/>
      <dgm:t>
        <a:bodyPr/>
        <a:lstStyle/>
        <a:p>
          <a:endParaRPr lang="en-US"/>
        </a:p>
      </dgm:t>
    </dgm:pt>
    <dgm:pt modelId="{688D2940-E9C2-4729-BC14-99BB48631BA2}" type="sibTrans" cxnId="{0BD0209E-56F0-4151-B13F-D6CF8606215E}">
      <dgm:prSet/>
      <dgm:spPr/>
      <dgm:t>
        <a:bodyPr/>
        <a:lstStyle/>
        <a:p>
          <a:endParaRPr lang="en-US"/>
        </a:p>
      </dgm:t>
    </dgm:pt>
    <dgm:pt modelId="{3AA62557-C520-451B-BFC4-C8B224D3ACB0}">
      <dgm:prSet phldrT="[Text]"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Hướng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phát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triển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CA775387-16CF-4D84-82BA-84CC9C4A32FA}" type="parTrans" cxnId="{10F536D7-3C28-445E-BA95-0740D91FC3CD}">
      <dgm:prSet/>
      <dgm:spPr/>
      <dgm:t>
        <a:bodyPr/>
        <a:lstStyle/>
        <a:p>
          <a:endParaRPr lang="en-US"/>
        </a:p>
      </dgm:t>
    </dgm:pt>
    <dgm:pt modelId="{1332A767-7613-40F1-9086-8361411B02B1}" type="sibTrans" cxnId="{10F536D7-3C28-445E-BA95-0740D91FC3CD}">
      <dgm:prSet/>
      <dgm:spPr/>
      <dgm:t>
        <a:bodyPr/>
        <a:lstStyle/>
        <a:p>
          <a:endParaRPr lang="en-US"/>
        </a:p>
      </dgm:t>
    </dgm:pt>
    <dgm:pt modelId="{BBA90145-E542-4CC3-9CF6-01F7F0A1BE39}">
      <dgm:prSet/>
      <dgm:spPr/>
      <dgm:t>
        <a:bodyPr/>
        <a:lstStyle/>
        <a:p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b="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r>
            <a:rPr lang="en-US" b="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b="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gm:t>
    </dgm:pt>
    <dgm:pt modelId="{A011E773-48BD-4A36-8546-4A881545AAE5}" type="parTrans" cxnId="{F923ACBC-853C-42F0-8D18-3A6D5E1E13EF}">
      <dgm:prSet/>
      <dgm:spPr/>
      <dgm:t>
        <a:bodyPr/>
        <a:lstStyle/>
        <a:p>
          <a:endParaRPr lang="en-US"/>
        </a:p>
      </dgm:t>
    </dgm:pt>
    <dgm:pt modelId="{024EC04A-1DF9-46A2-8ABA-56265E8EFB57}" type="sibTrans" cxnId="{F923ACBC-853C-42F0-8D18-3A6D5E1E13EF}">
      <dgm:prSet/>
      <dgm:spPr/>
      <dgm:t>
        <a:bodyPr/>
        <a:lstStyle/>
        <a:p>
          <a:endParaRPr lang="en-US"/>
        </a:p>
      </dgm:t>
    </dgm:pt>
    <dgm:pt modelId="{3277CC63-FC99-4239-9EEF-0CB85BA28B26}" type="pres">
      <dgm:prSet presAssocID="{189FF04F-6A51-462A-ACB1-62B9D89208B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508FFF-3420-4BAB-AB13-3145A1BE61EB}" type="pres">
      <dgm:prSet presAssocID="{189FF04F-6A51-462A-ACB1-62B9D89208B3}" presName="Name1" presStyleCnt="0"/>
      <dgm:spPr/>
    </dgm:pt>
    <dgm:pt modelId="{0C63135E-ACD5-4EE1-88EE-D377F81AC49B}" type="pres">
      <dgm:prSet presAssocID="{189FF04F-6A51-462A-ACB1-62B9D89208B3}" presName="cycle" presStyleCnt="0"/>
      <dgm:spPr/>
    </dgm:pt>
    <dgm:pt modelId="{8B3AF5F7-BF48-4D68-B090-D4C931BEA3DE}" type="pres">
      <dgm:prSet presAssocID="{189FF04F-6A51-462A-ACB1-62B9D89208B3}" presName="srcNode" presStyleLbl="node1" presStyleIdx="0" presStyleCnt="4"/>
      <dgm:spPr/>
    </dgm:pt>
    <dgm:pt modelId="{699C6765-5725-4FBB-91C1-F1901CC53E54}" type="pres">
      <dgm:prSet presAssocID="{189FF04F-6A51-462A-ACB1-62B9D89208B3}" presName="conn" presStyleLbl="parChTrans1D2" presStyleIdx="0" presStyleCnt="1"/>
      <dgm:spPr/>
      <dgm:t>
        <a:bodyPr/>
        <a:lstStyle/>
        <a:p>
          <a:endParaRPr lang="en-US"/>
        </a:p>
      </dgm:t>
    </dgm:pt>
    <dgm:pt modelId="{7A7087F4-5385-4B4D-97B0-5E021EBB6D61}" type="pres">
      <dgm:prSet presAssocID="{189FF04F-6A51-462A-ACB1-62B9D89208B3}" presName="extraNode" presStyleLbl="node1" presStyleIdx="0" presStyleCnt="4"/>
      <dgm:spPr/>
    </dgm:pt>
    <dgm:pt modelId="{5FF9A471-461F-48E7-AB30-C13FDFA01E0F}" type="pres">
      <dgm:prSet presAssocID="{189FF04F-6A51-462A-ACB1-62B9D89208B3}" presName="dstNode" presStyleLbl="node1" presStyleIdx="0" presStyleCnt="4"/>
      <dgm:spPr/>
    </dgm:pt>
    <dgm:pt modelId="{B69B31A9-A749-4F4D-A1CB-8C3FA4778F10}" type="pres">
      <dgm:prSet presAssocID="{EAA1C155-8885-4DF1-966A-55BEB1085EF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63005-9D5D-423F-BB68-C1D1B33BC158}" type="pres">
      <dgm:prSet presAssocID="{EAA1C155-8885-4DF1-966A-55BEB1085EF2}" presName="accent_1" presStyleCnt="0"/>
      <dgm:spPr/>
    </dgm:pt>
    <dgm:pt modelId="{64CCC5E9-7BEF-4D36-8A94-0EB3006AE0A7}" type="pres">
      <dgm:prSet presAssocID="{EAA1C155-8885-4DF1-966A-55BEB1085EF2}" presName="accentRepeatNode" presStyleLbl="solidFgAcc1" presStyleIdx="0" presStyleCnt="4"/>
      <dgm:spPr/>
    </dgm:pt>
    <dgm:pt modelId="{D14320FA-84B7-4EAA-90AE-419DA37423E5}" type="pres">
      <dgm:prSet presAssocID="{BBA90145-E542-4CC3-9CF6-01F7F0A1BE3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77A8-90B9-4260-8516-6890439ABFBC}" type="pres">
      <dgm:prSet presAssocID="{BBA90145-E542-4CC3-9CF6-01F7F0A1BE39}" presName="accent_2" presStyleCnt="0"/>
      <dgm:spPr/>
    </dgm:pt>
    <dgm:pt modelId="{A82D0F12-7C57-43F8-A775-6F57C494FDAF}" type="pres">
      <dgm:prSet presAssocID="{BBA90145-E542-4CC3-9CF6-01F7F0A1BE39}" presName="accentRepeatNode" presStyleLbl="solidFgAcc1" presStyleIdx="1" presStyleCnt="4"/>
      <dgm:spPr/>
    </dgm:pt>
    <dgm:pt modelId="{9F611A9C-D82B-4652-AFE6-670433DCB9BB}" type="pres">
      <dgm:prSet presAssocID="{8E23257B-D4EB-487D-ADB7-7F753FC61C3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5CB92-0A2C-4B80-B94F-8A3988E9D8E2}" type="pres">
      <dgm:prSet presAssocID="{8E23257B-D4EB-487D-ADB7-7F753FC61C34}" presName="accent_3" presStyleCnt="0"/>
      <dgm:spPr/>
    </dgm:pt>
    <dgm:pt modelId="{04F706F0-9792-4225-95D0-415FC8944830}" type="pres">
      <dgm:prSet presAssocID="{8E23257B-D4EB-487D-ADB7-7F753FC61C34}" presName="accentRepeatNode" presStyleLbl="solidFgAcc1" presStyleIdx="2" presStyleCnt="4"/>
      <dgm:spPr/>
    </dgm:pt>
    <dgm:pt modelId="{0FB8D251-22C5-4F5A-A59F-D979DC96F9AB}" type="pres">
      <dgm:prSet presAssocID="{3AA62557-C520-451B-BFC4-C8B224D3ACB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0E36-2603-4F78-B851-C82E0F2E9C30}" type="pres">
      <dgm:prSet presAssocID="{3AA62557-C520-451B-BFC4-C8B224D3ACB0}" presName="accent_4" presStyleCnt="0"/>
      <dgm:spPr/>
    </dgm:pt>
    <dgm:pt modelId="{0F116F3D-417C-4C27-9892-6867790DD7C7}" type="pres">
      <dgm:prSet presAssocID="{3AA62557-C520-451B-BFC4-C8B224D3ACB0}" presName="accentRepeatNode" presStyleLbl="solidFgAcc1" presStyleIdx="3" presStyleCnt="4"/>
      <dgm:spPr/>
    </dgm:pt>
  </dgm:ptLst>
  <dgm:cxnLst>
    <dgm:cxn modelId="{6438C94D-D1AC-4C18-9E91-DBF7D4321542}" type="presOf" srcId="{8E23257B-D4EB-487D-ADB7-7F753FC61C34}" destId="{9F611A9C-D82B-4652-AFE6-670433DCB9BB}" srcOrd="0" destOrd="0" presId="urn:microsoft.com/office/officeart/2008/layout/VerticalCurvedList"/>
    <dgm:cxn modelId="{3183A4F2-1F59-49ED-B3E0-A1D458CC139B}" srcId="{189FF04F-6A51-462A-ACB1-62B9D89208B3}" destId="{EAA1C155-8885-4DF1-966A-55BEB1085EF2}" srcOrd="0" destOrd="0" parTransId="{2CA4CB24-CF4E-4B95-A13F-787F2BBF47FB}" sibTransId="{A2FBF833-DA31-49B0-80D5-749829F47651}"/>
    <dgm:cxn modelId="{10F536D7-3C28-445E-BA95-0740D91FC3CD}" srcId="{189FF04F-6A51-462A-ACB1-62B9D89208B3}" destId="{3AA62557-C520-451B-BFC4-C8B224D3ACB0}" srcOrd="3" destOrd="0" parTransId="{CA775387-16CF-4D84-82BA-84CC9C4A32FA}" sibTransId="{1332A767-7613-40F1-9086-8361411B02B1}"/>
    <dgm:cxn modelId="{F923ACBC-853C-42F0-8D18-3A6D5E1E13EF}" srcId="{189FF04F-6A51-462A-ACB1-62B9D89208B3}" destId="{BBA90145-E542-4CC3-9CF6-01F7F0A1BE39}" srcOrd="1" destOrd="0" parTransId="{A011E773-48BD-4A36-8546-4A881545AAE5}" sibTransId="{024EC04A-1DF9-46A2-8ABA-56265E8EFB57}"/>
    <dgm:cxn modelId="{8A92A78C-1D3B-4586-A78D-E0B33477BE3E}" type="presOf" srcId="{3AA62557-C520-451B-BFC4-C8B224D3ACB0}" destId="{0FB8D251-22C5-4F5A-A59F-D979DC96F9AB}" srcOrd="0" destOrd="0" presId="urn:microsoft.com/office/officeart/2008/layout/VerticalCurvedList"/>
    <dgm:cxn modelId="{4E39C21B-4166-4287-8A87-7E87AA1DD19F}" type="presOf" srcId="{189FF04F-6A51-462A-ACB1-62B9D89208B3}" destId="{3277CC63-FC99-4239-9EEF-0CB85BA28B26}" srcOrd="0" destOrd="0" presId="urn:microsoft.com/office/officeart/2008/layout/VerticalCurvedList"/>
    <dgm:cxn modelId="{04ACBE01-3F1C-4F75-ACB0-C218963E6697}" type="presOf" srcId="{BBA90145-E542-4CC3-9CF6-01F7F0A1BE39}" destId="{D14320FA-84B7-4EAA-90AE-419DA37423E5}" srcOrd="0" destOrd="0" presId="urn:microsoft.com/office/officeart/2008/layout/VerticalCurvedList"/>
    <dgm:cxn modelId="{0BD0209E-56F0-4151-B13F-D6CF8606215E}" srcId="{189FF04F-6A51-462A-ACB1-62B9D89208B3}" destId="{8E23257B-D4EB-487D-ADB7-7F753FC61C34}" srcOrd="2" destOrd="0" parTransId="{49B3FD13-0255-4902-BB33-6D1D24AB0EB7}" sibTransId="{688D2940-E9C2-4729-BC14-99BB48631BA2}"/>
    <dgm:cxn modelId="{7045239B-29CB-4C86-A370-D67819CDA365}" type="presOf" srcId="{A2FBF833-DA31-49B0-80D5-749829F47651}" destId="{699C6765-5725-4FBB-91C1-F1901CC53E54}" srcOrd="0" destOrd="0" presId="urn:microsoft.com/office/officeart/2008/layout/VerticalCurvedList"/>
    <dgm:cxn modelId="{61D05DD5-D7B8-485B-B04A-F50E984851E4}" type="presOf" srcId="{EAA1C155-8885-4DF1-966A-55BEB1085EF2}" destId="{B69B31A9-A749-4F4D-A1CB-8C3FA4778F10}" srcOrd="0" destOrd="0" presId="urn:microsoft.com/office/officeart/2008/layout/VerticalCurvedList"/>
    <dgm:cxn modelId="{2E204C25-C4F2-4A74-88BD-9D71E9AF8D91}" type="presParOf" srcId="{3277CC63-FC99-4239-9EEF-0CB85BA28B26}" destId="{2B508FFF-3420-4BAB-AB13-3145A1BE61EB}" srcOrd="0" destOrd="0" presId="urn:microsoft.com/office/officeart/2008/layout/VerticalCurvedList"/>
    <dgm:cxn modelId="{00F5C32F-6A8C-4F04-8D5C-91F8808CDD80}" type="presParOf" srcId="{2B508FFF-3420-4BAB-AB13-3145A1BE61EB}" destId="{0C63135E-ACD5-4EE1-88EE-D377F81AC49B}" srcOrd="0" destOrd="0" presId="urn:microsoft.com/office/officeart/2008/layout/VerticalCurvedList"/>
    <dgm:cxn modelId="{9E532F37-6ED1-4724-BC36-F6F1AC48D548}" type="presParOf" srcId="{0C63135E-ACD5-4EE1-88EE-D377F81AC49B}" destId="{8B3AF5F7-BF48-4D68-B090-D4C931BEA3DE}" srcOrd="0" destOrd="0" presId="urn:microsoft.com/office/officeart/2008/layout/VerticalCurvedList"/>
    <dgm:cxn modelId="{77F169B1-D243-4FBE-B8F1-0170B1E28CF9}" type="presParOf" srcId="{0C63135E-ACD5-4EE1-88EE-D377F81AC49B}" destId="{699C6765-5725-4FBB-91C1-F1901CC53E54}" srcOrd="1" destOrd="0" presId="urn:microsoft.com/office/officeart/2008/layout/VerticalCurvedList"/>
    <dgm:cxn modelId="{14128299-7ACB-4323-8915-8B810064E9DA}" type="presParOf" srcId="{0C63135E-ACD5-4EE1-88EE-D377F81AC49B}" destId="{7A7087F4-5385-4B4D-97B0-5E021EBB6D61}" srcOrd="2" destOrd="0" presId="urn:microsoft.com/office/officeart/2008/layout/VerticalCurvedList"/>
    <dgm:cxn modelId="{F248C598-9846-4A8B-8F9D-45DAA09A857D}" type="presParOf" srcId="{0C63135E-ACD5-4EE1-88EE-D377F81AC49B}" destId="{5FF9A471-461F-48E7-AB30-C13FDFA01E0F}" srcOrd="3" destOrd="0" presId="urn:microsoft.com/office/officeart/2008/layout/VerticalCurvedList"/>
    <dgm:cxn modelId="{661A83F8-34D8-490D-B9E7-4173F9F07C4B}" type="presParOf" srcId="{2B508FFF-3420-4BAB-AB13-3145A1BE61EB}" destId="{B69B31A9-A749-4F4D-A1CB-8C3FA4778F10}" srcOrd="1" destOrd="0" presId="urn:microsoft.com/office/officeart/2008/layout/VerticalCurvedList"/>
    <dgm:cxn modelId="{0F22E1B2-D78B-4AE7-98F1-DFE7814DCED9}" type="presParOf" srcId="{2B508FFF-3420-4BAB-AB13-3145A1BE61EB}" destId="{F8863005-9D5D-423F-BB68-C1D1B33BC158}" srcOrd="2" destOrd="0" presId="urn:microsoft.com/office/officeart/2008/layout/VerticalCurvedList"/>
    <dgm:cxn modelId="{D4BCAC41-315F-4135-81C5-2106BCAA0362}" type="presParOf" srcId="{F8863005-9D5D-423F-BB68-C1D1B33BC158}" destId="{64CCC5E9-7BEF-4D36-8A94-0EB3006AE0A7}" srcOrd="0" destOrd="0" presId="urn:microsoft.com/office/officeart/2008/layout/VerticalCurvedList"/>
    <dgm:cxn modelId="{3D813BCE-5759-473E-8F9E-4FB646920857}" type="presParOf" srcId="{2B508FFF-3420-4BAB-AB13-3145A1BE61EB}" destId="{D14320FA-84B7-4EAA-90AE-419DA37423E5}" srcOrd="3" destOrd="0" presId="urn:microsoft.com/office/officeart/2008/layout/VerticalCurvedList"/>
    <dgm:cxn modelId="{2C940F1E-689F-4F99-AACC-834C59078924}" type="presParOf" srcId="{2B508FFF-3420-4BAB-AB13-3145A1BE61EB}" destId="{CB4D77A8-90B9-4260-8516-6890439ABFBC}" srcOrd="4" destOrd="0" presId="urn:microsoft.com/office/officeart/2008/layout/VerticalCurvedList"/>
    <dgm:cxn modelId="{206A7FD0-2152-4557-B03A-689D8C6C32D0}" type="presParOf" srcId="{CB4D77A8-90B9-4260-8516-6890439ABFBC}" destId="{A82D0F12-7C57-43F8-A775-6F57C494FDAF}" srcOrd="0" destOrd="0" presId="urn:microsoft.com/office/officeart/2008/layout/VerticalCurvedList"/>
    <dgm:cxn modelId="{DAFD1E3F-842A-487A-8883-C3160451E44D}" type="presParOf" srcId="{2B508FFF-3420-4BAB-AB13-3145A1BE61EB}" destId="{9F611A9C-D82B-4652-AFE6-670433DCB9BB}" srcOrd="5" destOrd="0" presId="urn:microsoft.com/office/officeart/2008/layout/VerticalCurvedList"/>
    <dgm:cxn modelId="{0A591079-4F19-4077-AA67-B0257E80F8E6}" type="presParOf" srcId="{2B508FFF-3420-4BAB-AB13-3145A1BE61EB}" destId="{2F55CB92-0A2C-4B80-B94F-8A3988E9D8E2}" srcOrd="6" destOrd="0" presId="urn:microsoft.com/office/officeart/2008/layout/VerticalCurvedList"/>
    <dgm:cxn modelId="{A1D7BEE9-96BA-420A-BDE0-F59A8A5A3A89}" type="presParOf" srcId="{2F55CB92-0A2C-4B80-B94F-8A3988E9D8E2}" destId="{04F706F0-9792-4225-95D0-415FC8944830}" srcOrd="0" destOrd="0" presId="urn:microsoft.com/office/officeart/2008/layout/VerticalCurvedList"/>
    <dgm:cxn modelId="{9FDFF4B4-6F93-4C4E-BF1A-1467DE61EA1A}" type="presParOf" srcId="{2B508FFF-3420-4BAB-AB13-3145A1BE61EB}" destId="{0FB8D251-22C5-4F5A-A59F-D979DC96F9AB}" srcOrd="7" destOrd="0" presId="urn:microsoft.com/office/officeart/2008/layout/VerticalCurvedList"/>
    <dgm:cxn modelId="{CE43FB55-1A09-49E4-8AAB-E63486F5E97B}" type="presParOf" srcId="{2B508FFF-3420-4BAB-AB13-3145A1BE61EB}" destId="{0CD70E36-2603-4F78-B851-C82E0F2E9C30}" srcOrd="8" destOrd="0" presId="urn:microsoft.com/office/officeart/2008/layout/VerticalCurvedList"/>
    <dgm:cxn modelId="{62942F4C-E2C4-467D-9699-E535494246EB}" type="presParOf" srcId="{0CD70E36-2603-4F78-B851-C82E0F2E9C30}" destId="{0F116F3D-417C-4C27-9892-6867790DD7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89FF04F-6A51-462A-ACB1-62B9D89208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1C155-8885-4DF1-966A-55BEB1085EF2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Vấn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đề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đặt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ra</a:t>
          </a:r>
          <a:r>
            <a:rPr lang="en-US" smtClean="0">
              <a:solidFill>
                <a:schemeClr val="tx1"/>
              </a:solidFill>
            </a:rPr>
            <a:t> </a:t>
          </a:r>
          <a:endParaRPr lang="en-US">
            <a:solidFill>
              <a:schemeClr val="tx1"/>
            </a:solidFill>
          </a:endParaRPr>
        </a:p>
      </dgm:t>
    </dgm:pt>
    <dgm:pt modelId="{2CA4CB24-CF4E-4B95-A13F-787F2BBF47FB}" type="parTrans" cxnId="{3183A4F2-1F59-49ED-B3E0-A1D458CC139B}">
      <dgm:prSet/>
      <dgm:spPr/>
      <dgm:t>
        <a:bodyPr/>
        <a:lstStyle/>
        <a:p>
          <a:endParaRPr lang="en-US"/>
        </a:p>
      </dgm:t>
    </dgm:pt>
    <dgm:pt modelId="{A2FBF833-DA31-49B0-80D5-749829F47651}" type="sibTrans" cxnId="{3183A4F2-1F59-49ED-B3E0-A1D458CC139B}">
      <dgm:prSet/>
      <dgm:spPr/>
      <dgm:t>
        <a:bodyPr/>
        <a:lstStyle/>
        <a:p>
          <a:endParaRPr lang="en-US"/>
        </a:p>
      </dgm:t>
    </dgm:pt>
    <dgm:pt modelId="{8E23257B-D4EB-487D-ADB7-7F753FC61C34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Giá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trị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của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giải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pháp</a:t>
          </a:r>
          <a:endParaRPr lang="en-US">
            <a:solidFill>
              <a:schemeClr val="tx1"/>
            </a:solidFill>
          </a:endParaRPr>
        </a:p>
      </dgm:t>
    </dgm:pt>
    <dgm:pt modelId="{49B3FD13-0255-4902-BB33-6D1D24AB0EB7}" type="parTrans" cxnId="{0BD0209E-56F0-4151-B13F-D6CF8606215E}">
      <dgm:prSet/>
      <dgm:spPr/>
      <dgm:t>
        <a:bodyPr/>
        <a:lstStyle/>
        <a:p>
          <a:endParaRPr lang="en-US"/>
        </a:p>
      </dgm:t>
    </dgm:pt>
    <dgm:pt modelId="{688D2940-E9C2-4729-BC14-99BB48631BA2}" type="sibTrans" cxnId="{0BD0209E-56F0-4151-B13F-D6CF8606215E}">
      <dgm:prSet/>
      <dgm:spPr/>
      <dgm:t>
        <a:bodyPr/>
        <a:lstStyle/>
        <a:p>
          <a:endParaRPr lang="en-US"/>
        </a:p>
      </dgm:t>
    </dgm:pt>
    <dgm:pt modelId="{3AA62557-C520-451B-BFC4-C8B224D3ACB0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Hướng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phát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triển</a:t>
          </a:r>
          <a:endParaRPr lang="en-US">
            <a:solidFill>
              <a:schemeClr val="tx1"/>
            </a:solidFill>
          </a:endParaRPr>
        </a:p>
      </dgm:t>
    </dgm:pt>
    <dgm:pt modelId="{CA775387-16CF-4D84-82BA-84CC9C4A32FA}" type="parTrans" cxnId="{10F536D7-3C28-445E-BA95-0740D91FC3CD}">
      <dgm:prSet/>
      <dgm:spPr/>
      <dgm:t>
        <a:bodyPr/>
        <a:lstStyle/>
        <a:p>
          <a:endParaRPr lang="en-US"/>
        </a:p>
      </dgm:t>
    </dgm:pt>
    <dgm:pt modelId="{1332A767-7613-40F1-9086-8361411B02B1}" type="sibTrans" cxnId="{10F536D7-3C28-445E-BA95-0740D91FC3CD}">
      <dgm:prSet/>
      <dgm:spPr/>
      <dgm:t>
        <a:bodyPr/>
        <a:lstStyle/>
        <a:p>
          <a:endParaRPr lang="en-US"/>
        </a:p>
      </dgm:t>
    </dgm:pt>
    <dgm:pt modelId="{BBA90145-E542-4CC3-9CF6-01F7F0A1BE39}">
      <dgm:prSet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Giải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pháp</a:t>
          </a:r>
          <a:r>
            <a:rPr lang="en-US" smtClean="0">
              <a:solidFill>
                <a:schemeClr val="tx1"/>
              </a:solidFill>
            </a:rPr>
            <a:t> </a:t>
          </a:r>
          <a:endParaRPr lang="en-US">
            <a:solidFill>
              <a:schemeClr val="tx1"/>
            </a:solidFill>
          </a:endParaRPr>
        </a:p>
      </dgm:t>
    </dgm:pt>
    <dgm:pt modelId="{A011E773-48BD-4A36-8546-4A881545AAE5}" type="parTrans" cxnId="{F923ACBC-853C-42F0-8D18-3A6D5E1E13EF}">
      <dgm:prSet/>
      <dgm:spPr/>
      <dgm:t>
        <a:bodyPr/>
        <a:lstStyle/>
        <a:p>
          <a:endParaRPr lang="en-US"/>
        </a:p>
      </dgm:t>
    </dgm:pt>
    <dgm:pt modelId="{024EC04A-1DF9-46A2-8ABA-56265E8EFB57}" type="sibTrans" cxnId="{F923ACBC-853C-42F0-8D18-3A6D5E1E13EF}">
      <dgm:prSet/>
      <dgm:spPr/>
      <dgm:t>
        <a:bodyPr/>
        <a:lstStyle/>
        <a:p>
          <a:endParaRPr lang="en-US"/>
        </a:p>
      </dgm:t>
    </dgm:pt>
    <dgm:pt modelId="{3277CC63-FC99-4239-9EEF-0CB85BA28B26}" type="pres">
      <dgm:prSet presAssocID="{189FF04F-6A51-462A-ACB1-62B9D89208B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508FFF-3420-4BAB-AB13-3145A1BE61EB}" type="pres">
      <dgm:prSet presAssocID="{189FF04F-6A51-462A-ACB1-62B9D89208B3}" presName="Name1" presStyleCnt="0"/>
      <dgm:spPr/>
    </dgm:pt>
    <dgm:pt modelId="{0C63135E-ACD5-4EE1-88EE-D377F81AC49B}" type="pres">
      <dgm:prSet presAssocID="{189FF04F-6A51-462A-ACB1-62B9D89208B3}" presName="cycle" presStyleCnt="0"/>
      <dgm:spPr/>
    </dgm:pt>
    <dgm:pt modelId="{8B3AF5F7-BF48-4D68-B090-D4C931BEA3DE}" type="pres">
      <dgm:prSet presAssocID="{189FF04F-6A51-462A-ACB1-62B9D89208B3}" presName="srcNode" presStyleLbl="node1" presStyleIdx="0" presStyleCnt="4"/>
      <dgm:spPr/>
    </dgm:pt>
    <dgm:pt modelId="{699C6765-5725-4FBB-91C1-F1901CC53E54}" type="pres">
      <dgm:prSet presAssocID="{189FF04F-6A51-462A-ACB1-62B9D89208B3}" presName="conn" presStyleLbl="parChTrans1D2" presStyleIdx="0" presStyleCnt="1"/>
      <dgm:spPr/>
      <dgm:t>
        <a:bodyPr/>
        <a:lstStyle/>
        <a:p>
          <a:endParaRPr lang="en-US"/>
        </a:p>
      </dgm:t>
    </dgm:pt>
    <dgm:pt modelId="{7A7087F4-5385-4B4D-97B0-5E021EBB6D61}" type="pres">
      <dgm:prSet presAssocID="{189FF04F-6A51-462A-ACB1-62B9D89208B3}" presName="extraNode" presStyleLbl="node1" presStyleIdx="0" presStyleCnt="4"/>
      <dgm:spPr/>
    </dgm:pt>
    <dgm:pt modelId="{5FF9A471-461F-48E7-AB30-C13FDFA01E0F}" type="pres">
      <dgm:prSet presAssocID="{189FF04F-6A51-462A-ACB1-62B9D89208B3}" presName="dstNode" presStyleLbl="node1" presStyleIdx="0" presStyleCnt="4"/>
      <dgm:spPr/>
    </dgm:pt>
    <dgm:pt modelId="{B69B31A9-A749-4F4D-A1CB-8C3FA4778F10}" type="pres">
      <dgm:prSet presAssocID="{EAA1C155-8885-4DF1-966A-55BEB1085EF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63005-9D5D-423F-BB68-C1D1B33BC158}" type="pres">
      <dgm:prSet presAssocID="{EAA1C155-8885-4DF1-966A-55BEB1085EF2}" presName="accent_1" presStyleCnt="0"/>
      <dgm:spPr/>
    </dgm:pt>
    <dgm:pt modelId="{64CCC5E9-7BEF-4D36-8A94-0EB3006AE0A7}" type="pres">
      <dgm:prSet presAssocID="{EAA1C155-8885-4DF1-966A-55BEB1085EF2}" presName="accentRepeatNode" presStyleLbl="solidFgAcc1" presStyleIdx="0" presStyleCnt="4"/>
      <dgm:spPr/>
    </dgm:pt>
    <dgm:pt modelId="{D14320FA-84B7-4EAA-90AE-419DA37423E5}" type="pres">
      <dgm:prSet presAssocID="{BBA90145-E542-4CC3-9CF6-01F7F0A1BE3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77A8-90B9-4260-8516-6890439ABFBC}" type="pres">
      <dgm:prSet presAssocID="{BBA90145-E542-4CC3-9CF6-01F7F0A1BE39}" presName="accent_2" presStyleCnt="0"/>
      <dgm:spPr/>
    </dgm:pt>
    <dgm:pt modelId="{A82D0F12-7C57-43F8-A775-6F57C494FDAF}" type="pres">
      <dgm:prSet presAssocID="{BBA90145-E542-4CC3-9CF6-01F7F0A1BE39}" presName="accentRepeatNode" presStyleLbl="solidFgAcc1" presStyleIdx="1" presStyleCnt="4"/>
      <dgm:spPr/>
    </dgm:pt>
    <dgm:pt modelId="{9F611A9C-D82B-4652-AFE6-670433DCB9BB}" type="pres">
      <dgm:prSet presAssocID="{8E23257B-D4EB-487D-ADB7-7F753FC61C3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5CB92-0A2C-4B80-B94F-8A3988E9D8E2}" type="pres">
      <dgm:prSet presAssocID="{8E23257B-D4EB-487D-ADB7-7F753FC61C34}" presName="accent_3" presStyleCnt="0"/>
      <dgm:spPr/>
    </dgm:pt>
    <dgm:pt modelId="{04F706F0-9792-4225-95D0-415FC8944830}" type="pres">
      <dgm:prSet presAssocID="{8E23257B-D4EB-487D-ADB7-7F753FC61C34}" presName="accentRepeatNode" presStyleLbl="solidFgAcc1" presStyleIdx="2" presStyleCnt="4"/>
      <dgm:spPr/>
    </dgm:pt>
    <dgm:pt modelId="{0FB8D251-22C5-4F5A-A59F-D979DC96F9AB}" type="pres">
      <dgm:prSet presAssocID="{3AA62557-C520-451B-BFC4-C8B224D3ACB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0E36-2603-4F78-B851-C82E0F2E9C30}" type="pres">
      <dgm:prSet presAssocID="{3AA62557-C520-451B-BFC4-C8B224D3ACB0}" presName="accent_4" presStyleCnt="0"/>
      <dgm:spPr/>
    </dgm:pt>
    <dgm:pt modelId="{0F116F3D-417C-4C27-9892-6867790DD7C7}" type="pres">
      <dgm:prSet presAssocID="{3AA62557-C520-451B-BFC4-C8B224D3ACB0}" presName="accentRepeatNode" presStyleLbl="solidFgAcc1" presStyleIdx="3" presStyleCnt="4"/>
      <dgm:spPr/>
    </dgm:pt>
  </dgm:ptLst>
  <dgm:cxnLst>
    <dgm:cxn modelId="{9BFB6839-6EF2-47BD-8B45-FCA0E5B37917}" type="presOf" srcId="{3AA62557-C520-451B-BFC4-C8B224D3ACB0}" destId="{0FB8D251-22C5-4F5A-A59F-D979DC96F9AB}" srcOrd="0" destOrd="0" presId="urn:microsoft.com/office/officeart/2008/layout/VerticalCurvedList"/>
    <dgm:cxn modelId="{3183A4F2-1F59-49ED-B3E0-A1D458CC139B}" srcId="{189FF04F-6A51-462A-ACB1-62B9D89208B3}" destId="{EAA1C155-8885-4DF1-966A-55BEB1085EF2}" srcOrd="0" destOrd="0" parTransId="{2CA4CB24-CF4E-4B95-A13F-787F2BBF47FB}" sibTransId="{A2FBF833-DA31-49B0-80D5-749829F47651}"/>
    <dgm:cxn modelId="{2D96D139-91DB-42DF-B15E-BF469929D316}" type="presOf" srcId="{189FF04F-6A51-462A-ACB1-62B9D89208B3}" destId="{3277CC63-FC99-4239-9EEF-0CB85BA28B26}" srcOrd="0" destOrd="0" presId="urn:microsoft.com/office/officeart/2008/layout/VerticalCurvedList"/>
    <dgm:cxn modelId="{0DC1C5FB-2B38-4A53-8794-419F3F54D2F9}" type="presOf" srcId="{A2FBF833-DA31-49B0-80D5-749829F47651}" destId="{699C6765-5725-4FBB-91C1-F1901CC53E54}" srcOrd="0" destOrd="0" presId="urn:microsoft.com/office/officeart/2008/layout/VerticalCurvedList"/>
    <dgm:cxn modelId="{F923ACBC-853C-42F0-8D18-3A6D5E1E13EF}" srcId="{189FF04F-6A51-462A-ACB1-62B9D89208B3}" destId="{BBA90145-E542-4CC3-9CF6-01F7F0A1BE39}" srcOrd="1" destOrd="0" parTransId="{A011E773-48BD-4A36-8546-4A881545AAE5}" sibTransId="{024EC04A-1DF9-46A2-8ABA-56265E8EFB57}"/>
    <dgm:cxn modelId="{10F536D7-3C28-445E-BA95-0740D91FC3CD}" srcId="{189FF04F-6A51-462A-ACB1-62B9D89208B3}" destId="{3AA62557-C520-451B-BFC4-C8B224D3ACB0}" srcOrd="3" destOrd="0" parTransId="{CA775387-16CF-4D84-82BA-84CC9C4A32FA}" sibTransId="{1332A767-7613-40F1-9086-8361411B02B1}"/>
    <dgm:cxn modelId="{0BD0209E-56F0-4151-B13F-D6CF8606215E}" srcId="{189FF04F-6A51-462A-ACB1-62B9D89208B3}" destId="{8E23257B-D4EB-487D-ADB7-7F753FC61C34}" srcOrd="2" destOrd="0" parTransId="{49B3FD13-0255-4902-BB33-6D1D24AB0EB7}" sibTransId="{688D2940-E9C2-4729-BC14-99BB48631BA2}"/>
    <dgm:cxn modelId="{79FCD2BC-2FC8-4838-A863-D761E78DB18F}" type="presOf" srcId="{BBA90145-E542-4CC3-9CF6-01F7F0A1BE39}" destId="{D14320FA-84B7-4EAA-90AE-419DA37423E5}" srcOrd="0" destOrd="0" presId="urn:microsoft.com/office/officeart/2008/layout/VerticalCurvedList"/>
    <dgm:cxn modelId="{DE6F54EF-A42E-4390-AE4E-224DF196056A}" type="presOf" srcId="{EAA1C155-8885-4DF1-966A-55BEB1085EF2}" destId="{B69B31A9-A749-4F4D-A1CB-8C3FA4778F10}" srcOrd="0" destOrd="0" presId="urn:microsoft.com/office/officeart/2008/layout/VerticalCurvedList"/>
    <dgm:cxn modelId="{C04F9659-8F10-4358-A78D-DA623B7F0D3C}" type="presOf" srcId="{8E23257B-D4EB-487D-ADB7-7F753FC61C34}" destId="{9F611A9C-D82B-4652-AFE6-670433DCB9BB}" srcOrd="0" destOrd="0" presId="urn:microsoft.com/office/officeart/2008/layout/VerticalCurvedList"/>
    <dgm:cxn modelId="{4A73457A-F23C-4EF3-9D06-EBFFD32D04CD}" type="presParOf" srcId="{3277CC63-FC99-4239-9EEF-0CB85BA28B26}" destId="{2B508FFF-3420-4BAB-AB13-3145A1BE61EB}" srcOrd="0" destOrd="0" presId="urn:microsoft.com/office/officeart/2008/layout/VerticalCurvedList"/>
    <dgm:cxn modelId="{72C5717A-7348-4098-8134-41970650F3FB}" type="presParOf" srcId="{2B508FFF-3420-4BAB-AB13-3145A1BE61EB}" destId="{0C63135E-ACD5-4EE1-88EE-D377F81AC49B}" srcOrd="0" destOrd="0" presId="urn:microsoft.com/office/officeart/2008/layout/VerticalCurvedList"/>
    <dgm:cxn modelId="{69479BE9-C90B-40B9-B070-E05BC067D40C}" type="presParOf" srcId="{0C63135E-ACD5-4EE1-88EE-D377F81AC49B}" destId="{8B3AF5F7-BF48-4D68-B090-D4C931BEA3DE}" srcOrd="0" destOrd="0" presId="urn:microsoft.com/office/officeart/2008/layout/VerticalCurvedList"/>
    <dgm:cxn modelId="{2F8CE614-F8C3-4A29-ABAB-A1875C439B7F}" type="presParOf" srcId="{0C63135E-ACD5-4EE1-88EE-D377F81AC49B}" destId="{699C6765-5725-4FBB-91C1-F1901CC53E54}" srcOrd="1" destOrd="0" presId="urn:microsoft.com/office/officeart/2008/layout/VerticalCurvedList"/>
    <dgm:cxn modelId="{1274983E-5B32-48E8-A406-3587497658E7}" type="presParOf" srcId="{0C63135E-ACD5-4EE1-88EE-D377F81AC49B}" destId="{7A7087F4-5385-4B4D-97B0-5E021EBB6D61}" srcOrd="2" destOrd="0" presId="urn:microsoft.com/office/officeart/2008/layout/VerticalCurvedList"/>
    <dgm:cxn modelId="{2C80191F-9B9D-4C1F-B298-ED7AA4DC6B40}" type="presParOf" srcId="{0C63135E-ACD5-4EE1-88EE-D377F81AC49B}" destId="{5FF9A471-461F-48E7-AB30-C13FDFA01E0F}" srcOrd="3" destOrd="0" presId="urn:microsoft.com/office/officeart/2008/layout/VerticalCurvedList"/>
    <dgm:cxn modelId="{7269BF1B-93D4-4614-B874-25D767AF62F4}" type="presParOf" srcId="{2B508FFF-3420-4BAB-AB13-3145A1BE61EB}" destId="{B69B31A9-A749-4F4D-A1CB-8C3FA4778F10}" srcOrd="1" destOrd="0" presId="urn:microsoft.com/office/officeart/2008/layout/VerticalCurvedList"/>
    <dgm:cxn modelId="{29724F27-6B1C-474D-A4EA-7A71C2D99BD2}" type="presParOf" srcId="{2B508FFF-3420-4BAB-AB13-3145A1BE61EB}" destId="{F8863005-9D5D-423F-BB68-C1D1B33BC158}" srcOrd="2" destOrd="0" presId="urn:microsoft.com/office/officeart/2008/layout/VerticalCurvedList"/>
    <dgm:cxn modelId="{2B816455-8FC0-48E5-90D3-E9B9A72FE1EE}" type="presParOf" srcId="{F8863005-9D5D-423F-BB68-C1D1B33BC158}" destId="{64CCC5E9-7BEF-4D36-8A94-0EB3006AE0A7}" srcOrd="0" destOrd="0" presId="urn:microsoft.com/office/officeart/2008/layout/VerticalCurvedList"/>
    <dgm:cxn modelId="{60B960EF-3436-4058-AFC8-F9DFD4619968}" type="presParOf" srcId="{2B508FFF-3420-4BAB-AB13-3145A1BE61EB}" destId="{D14320FA-84B7-4EAA-90AE-419DA37423E5}" srcOrd="3" destOrd="0" presId="urn:microsoft.com/office/officeart/2008/layout/VerticalCurvedList"/>
    <dgm:cxn modelId="{540F7E07-E13B-4466-81B8-50BD7E6393E5}" type="presParOf" srcId="{2B508FFF-3420-4BAB-AB13-3145A1BE61EB}" destId="{CB4D77A8-90B9-4260-8516-6890439ABFBC}" srcOrd="4" destOrd="0" presId="urn:microsoft.com/office/officeart/2008/layout/VerticalCurvedList"/>
    <dgm:cxn modelId="{25F53B1C-DC53-4B67-8B1B-4FBDD576E014}" type="presParOf" srcId="{CB4D77A8-90B9-4260-8516-6890439ABFBC}" destId="{A82D0F12-7C57-43F8-A775-6F57C494FDAF}" srcOrd="0" destOrd="0" presId="urn:microsoft.com/office/officeart/2008/layout/VerticalCurvedList"/>
    <dgm:cxn modelId="{56E9DFC8-98FC-44DF-9765-F88C76D0637A}" type="presParOf" srcId="{2B508FFF-3420-4BAB-AB13-3145A1BE61EB}" destId="{9F611A9C-D82B-4652-AFE6-670433DCB9BB}" srcOrd="5" destOrd="0" presId="urn:microsoft.com/office/officeart/2008/layout/VerticalCurvedList"/>
    <dgm:cxn modelId="{20988E6C-3F71-4601-9F1A-311E3CECA493}" type="presParOf" srcId="{2B508FFF-3420-4BAB-AB13-3145A1BE61EB}" destId="{2F55CB92-0A2C-4B80-B94F-8A3988E9D8E2}" srcOrd="6" destOrd="0" presId="urn:microsoft.com/office/officeart/2008/layout/VerticalCurvedList"/>
    <dgm:cxn modelId="{CD522F10-118E-4062-8E7D-0A8ECB01D150}" type="presParOf" srcId="{2F55CB92-0A2C-4B80-B94F-8A3988E9D8E2}" destId="{04F706F0-9792-4225-95D0-415FC8944830}" srcOrd="0" destOrd="0" presId="urn:microsoft.com/office/officeart/2008/layout/VerticalCurvedList"/>
    <dgm:cxn modelId="{F9C9CEDC-F764-4EF0-88C9-FCC6CFA56457}" type="presParOf" srcId="{2B508FFF-3420-4BAB-AB13-3145A1BE61EB}" destId="{0FB8D251-22C5-4F5A-A59F-D979DC96F9AB}" srcOrd="7" destOrd="0" presId="urn:microsoft.com/office/officeart/2008/layout/VerticalCurvedList"/>
    <dgm:cxn modelId="{37E59F94-E786-4BC2-8C88-402D60E1EC59}" type="presParOf" srcId="{2B508FFF-3420-4BAB-AB13-3145A1BE61EB}" destId="{0CD70E36-2603-4F78-B851-C82E0F2E9C30}" srcOrd="8" destOrd="0" presId="urn:microsoft.com/office/officeart/2008/layout/VerticalCurvedList"/>
    <dgm:cxn modelId="{74050AD3-E15D-498F-BCB8-B891386243CC}" type="presParOf" srcId="{0CD70E36-2603-4F78-B851-C82E0F2E9C30}" destId="{0F116F3D-417C-4C27-9892-6867790DD7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89FF04F-6A51-462A-ACB1-62B9D89208B3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AA1C155-8885-4DF1-966A-55BEB1085EF2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Vấn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đề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đặt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ra</a:t>
          </a:r>
          <a:r>
            <a:rPr lang="en-US" smtClean="0">
              <a:solidFill>
                <a:schemeClr val="tx1"/>
              </a:solidFill>
            </a:rPr>
            <a:t> </a:t>
          </a:r>
          <a:endParaRPr lang="en-US">
            <a:solidFill>
              <a:schemeClr val="tx1"/>
            </a:solidFill>
          </a:endParaRPr>
        </a:p>
      </dgm:t>
    </dgm:pt>
    <dgm:pt modelId="{2CA4CB24-CF4E-4B95-A13F-787F2BBF47FB}" type="parTrans" cxnId="{3183A4F2-1F59-49ED-B3E0-A1D458CC139B}">
      <dgm:prSet/>
      <dgm:spPr/>
      <dgm:t>
        <a:bodyPr/>
        <a:lstStyle/>
        <a:p>
          <a:endParaRPr lang="en-US"/>
        </a:p>
      </dgm:t>
    </dgm:pt>
    <dgm:pt modelId="{A2FBF833-DA31-49B0-80D5-749829F47651}" type="sibTrans" cxnId="{3183A4F2-1F59-49ED-B3E0-A1D458CC139B}">
      <dgm:prSet/>
      <dgm:spPr/>
      <dgm:t>
        <a:bodyPr/>
        <a:lstStyle/>
        <a:p>
          <a:endParaRPr lang="en-US"/>
        </a:p>
      </dgm:t>
    </dgm:pt>
    <dgm:pt modelId="{8E23257B-D4EB-487D-ADB7-7F753FC61C34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Giá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trị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của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giải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pháp</a:t>
          </a:r>
          <a:endParaRPr lang="en-US">
            <a:solidFill>
              <a:schemeClr val="tx1"/>
            </a:solidFill>
          </a:endParaRPr>
        </a:p>
      </dgm:t>
    </dgm:pt>
    <dgm:pt modelId="{49B3FD13-0255-4902-BB33-6D1D24AB0EB7}" type="parTrans" cxnId="{0BD0209E-56F0-4151-B13F-D6CF8606215E}">
      <dgm:prSet/>
      <dgm:spPr/>
      <dgm:t>
        <a:bodyPr/>
        <a:lstStyle/>
        <a:p>
          <a:endParaRPr lang="en-US"/>
        </a:p>
      </dgm:t>
    </dgm:pt>
    <dgm:pt modelId="{688D2940-E9C2-4729-BC14-99BB48631BA2}" type="sibTrans" cxnId="{0BD0209E-56F0-4151-B13F-D6CF8606215E}">
      <dgm:prSet/>
      <dgm:spPr/>
      <dgm:t>
        <a:bodyPr/>
        <a:lstStyle/>
        <a:p>
          <a:endParaRPr lang="en-US"/>
        </a:p>
      </dgm:t>
    </dgm:pt>
    <dgm:pt modelId="{3AA62557-C520-451B-BFC4-C8B224D3ACB0}">
      <dgm:prSet phldrT="[Text]"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Hướng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phát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triển</a:t>
          </a:r>
          <a:endParaRPr lang="en-US">
            <a:solidFill>
              <a:schemeClr val="tx1"/>
            </a:solidFill>
          </a:endParaRPr>
        </a:p>
      </dgm:t>
    </dgm:pt>
    <dgm:pt modelId="{CA775387-16CF-4D84-82BA-84CC9C4A32FA}" type="parTrans" cxnId="{10F536D7-3C28-445E-BA95-0740D91FC3CD}">
      <dgm:prSet/>
      <dgm:spPr/>
      <dgm:t>
        <a:bodyPr/>
        <a:lstStyle/>
        <a:p>
          <a:endParaRPr lang="en-US"/>
        </a:p>
      </dgm:t>
    </dgm:pt>
    <dgm:pt modelId="{1332A767-7613-40F1-9086-8361411B02B1}" type="sibTrans" cxnId="{10F536D7-3C28-445E-BA95-0740D91FC3CD}">
      <dgm:prSet/>
      <dgm:spPr/>
      <dgm:t>
        <a:bodyPr/>
        <a:lstStyle/>
        <a:p>
          <a:endParaRPr lang="en-US"/>
        </a:p>
      </dgm:t>
    </dgm:pt>
    <dgm:pt modelId="{BBA90145-E542-4CC3-9CF6-01F7F0A1BE39}">
      <dgm:prSet/>
      <dgm:spPr/>
      <dgm:t>
        <a:bodyPr/>
        <a:lstStyle/>
        <a:p>
          <a:r>
            <a:rPr lang="en-US" err="1" smtClean="0">
              <a:solidFill>
                <a:schemeClr val="tx1"/>
              </a:solidFill>
            </a:rPr>
            <a:t>Giải</a:t>
          </a:r>
          <a:r>
            <a:rPr lang="en-US" smtClean="0">
              <a:solidFill>
                <a:schemeClr val="tx1"/>
              </a:solidFill>
            </a:rPr>
            <a:t> </a:t>
          </a:r>
          <a:r>
            <a:rPr lang="en-US" err="1" smtClean="0">
              <a:solidFill>
                <a:schemeClr val="tx1"/>
              </a:solidFill>
            </a:rPr>
            <a:t>pháp</a:t>
          </a:r>
          <a:r>
            <a:rPr lang="en-US" smtClean="0">
              <a:solidFill>
                <a:schemeClr val="tx1"/>
              </a:solidFill>
            </a:rPr>
            <a:t> </a:t>
          </a:r>
          <a:endParaRPr lang="en-US">
            <a:solidFill>
              <a:schemeClr val="tx1"/>
            </a:solidFill>
          </a:endParaRPr>
        </a:p>
      </dgm:t>
    </dgm:pt>
    <dgm:pt modelId="{A011E773-48BD-4A36-8546-4A881545AAE5}" type="parTrans" cxnId="{F923ACBC-853C-42F0-8D18-3A6D5E1E13EF}">
      <dgm:prSet/>
      <dgm:spPr/>
      <dgm:t>
        <a:bodyPr/>
        <a:lstStyle/>
        <a:p>
          <a:endParaRPr lang="en-US"/>
        </a:p>
      </dgm:t>
    </dgm:pt>
    <dgm:pt modelId="{024EC04A-1DF9-46A2-8ABA-56265E8EFB57}" type="sibTrans" cxnId="{F923ACBC-853C-42F0-8D18-3A6D5E1E13EF}">
      <dgm:prSet/>
      <dgm:spPr/>
      <dgm:t>
        <a:bodyPr/>
        <a:lstStyle/>
        <a:p>
          <a:endParaRPr lang="en-US"/>
        </a:p>
      </dgm:t>
    </dgm:pt>
    <dgm:pt modelId="{3277CC63-FC99-4239-9EEF-0CB85BA28B26}" type="pres">
      <dgm:prSet presAssocID="{189FF04F-6A51-462A-ACB1-62B9D89208B3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2B508FFF-3420-4BAB-AB13-3145A1BE61EB}" type="pres">
      <dgm:prSet presAssocID="{189FF04F-6A51-462A-ACB1-62B9D89208B3}" presName="Name1" presStyleCnt="0"/>
      <dgm:spPr/>
    </dgm:pt>
    <dgm:pt modelId="{0C63135E-ACD5-4EE1-88EE-D377F81AC49B}" type="pres">
      <dgm:prSet presAssocID="{189FF04F-6A51-462A-ACB1-62B9D89208B3}" presName="cycle" presStyleCnt="0"/>
      <dgm:spPr/>
    </dgm:pt>
    <dgm:pt modelId="{8B3AF5F7-BF48-4D68-B090-D4C931BEA3DE}" type="pres">
      <dgm:prSet presAssocID="{189FF04F-6A51-462A-ACB1-62B9D89208B3}" presName="srcNode" presStyleLbl="node1" presStyleIdx="0" presStyleCnt="4"/>
      <dgm:spPr/>
    </dgm:pt>
    <dgm:pt modelId="{699C6765-5725-4FBB-91C1-F1901CC53E54}" type="pres">
      <dgm:prSet presAssocID="{189FF04F-6A51-462A-ACB1-62B9D89208B3}" presName="conn" presStyleLbl="parChTrans1D2" presStyleIdx="0" presStyleCnt="1"/>
      <dgm:spPr/>
      <dgm:t>
        <a:bodyPr/>
        <a:lstStyle/>
        <a:p>
          <a:endParaRPr lang="en-US"/>
        </a:p>
      </dgm:t>
    </dgm:pt>
    <dgm:pt modelId="{7A7087F4-5385-4B4D-97B0-5E021EBB6D61}" type="pres">
      <dgm:prSet presAssocID="{189FF04F-6A51-462A-ACB1-62B9D89208B3}" presName="extraNode" presStyleLbl="node1" presStyleIdx="0" presStyleCnt="4"/>
      <dgm:spPr/>
    </dgm:pt>
    <dgm:pt modelId="{5FF9A471-461F-48E7-AB30-C13FDFA01E0F}" type="pres">
      <dgm:prSet presAssocID="{189FF04F-6A51-462A-ACB1-62B9D89208B3}" presName="dstNode" presStyleLbl="node1" presStyleIdx="0" presStyleCnt="4"/>
      <dgm:spPr/>
    </dgm:pt>
    <dgm:pt modelId="{B69B31A9-A749-4F4D-A1CB-8C3FA4778F10}" type="pres">
      <dgm:prSet presAssocID="{EAA1C155-8885-4DF1-966A-55BEB1085EF2}" presName="text_1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8863005-9D5D-423F-BB68-C1D1B33BC158}" type="pres">
      <dgm:prSet presAssocID="{EAA1C155-8885-4DF1-966A-55BEB1085EF2}" presName="accent_1" presStyleCnt="0"/>
      <dgm:spPr/>
    </dgm:pt>
    <dgm:pt modelId="{64CCC5E9-7BEF-4D36-8A94-0EB3006AE0A7}" type="pres">
      <dgm:prSet presAssocID="{EAA1C155-8885-4DF1-966A-55BEB1085EF2}" presName="accentRepeatNode" presStyleLbl="solidFgAcc1" presStyleIdx="0" presStyleCnt="4"/>
      <dgm:spPr/>
    </dgm:pt>
    <dgm:pt modelId="{D14320FA-84B7-4EAA-90AE-419DA37423E5}" type="pres">
      <dgm:prSet presAssocID="{BBA90145-E542-4CC3-9CF6-01F7F0A1BE39}" presName="text_2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D77A8-90B9-4260-8516-6890439ABFBC}" type="pres">
      <dgm:prSet presAssocID="{BBA90145-E542-4CC3-9CF6-01F7F0A1BE39}" presName="accent_2" presStyleCnt="0"/>
      <dgm:spPr/>
    </dgm:pt>
    <dgm:pt modelId="{A82D0F12-7C57-43F8-A775-6F57C494FDAF}" type="pres">
      <dgm:prSet presAssocID="{BBA90145-E542-4CC3-9CF6-01F7F0A1BE39}" presName="accentRepeatNode" presStyleLbl="solidFgAcc1" presStyleIdx="1" presStyleCnt="4"/>
      <dgm:spPr/>
    </dgm:pt>
    <dgm:pt modelId="{9F611A9C-D82B-4652-AFE6-670433DCB9BB}" type="pres">
      <dgm:prSet presAssocID="{8E23257B-D4EB-487D-ADB7-7F753FC61C34}" presName="text_3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55CB92-0A2C-4B80-B94F-8A3988E9D8E2}" type="pres">
      <dgm:prSet presAssocID="{8E23257B-D4EB-487D-ADB7-7F753FC61C34}" presName="accent_3" presStyleCnt="0"/>
      <dgm:spPr/>
    </dgm:pt>
    <dgm:pt modelId="{04F706F0-9792-4225-95D0-415FC8944830}" type="pres">
      <dgm:prSet presAssocID="{8E23257B-D4EB-487D-ADB7-7F753FC61C34}" presName="accentRepeatNode" presStyleLbl="solidFgAcc1" presStyleIdx="2" presStyleCnt="4"/>
      <dgm:spPr/>
    </dgm:pt>
    <dgm:pt modelId="{0FB8D251-22C5-4F5A-A59F-D979DC96F9AB}" type="pres">
      <dgm:prSet presAssocID="{3AA62557-C520-451B-BFC4-C8B224D3ACB0}" presName="text_4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D70E36-2603-4F78-B851-C82E0F2E9C30}" type="pres">
      <dgm:prSet presAssocID="{3AA62557-C520-451B-BFC4-C8B224D3ACB0}" presName="accent_4" presStyleCnt="0"/>
      <dgm:spPr/>
    </dgm:pt>
    <dgm:pt modelId="{0F116F3D-417C-4C27-9892-6867790DD7C7}" type="pres">
      <dgm:prSet presAssocID="{3AA62557-C520-451B-BFC4-C8B224D3ACB0}" presName="accentRepeatNode" presStyleLbl="solidFgAcc1" presStyleIdx="3" presStyleCnt="4"/>
      <dgm:spPr/>
    </dgm:pt>
  </dgm:ptLst>
  <dgm:cxnLst>
    <dgm:cxn modelId="{3183A4F2-1F59-49ED-B3E0-A1D458CC139B}" srcId="{189FF04F-6A51-462A-ACB1-62B9D89208B3}" destId="{EAA1C155-8885-4DF1-966A-55BEB1085EF2}" srcOrd="0" destOrd="0" parTransId="{2CA4CB24-CF4E-4B95-A13F-787F2BBF47FB}" sibTransId="{A2FBF833-DA31-49B0-80D5-749829F47651}"/>
    <dgm:cxn modelId="{D029A4A2-CB4C-45A6-A3A7-DF7C4DA43C31}" type="presOf" srcId="{189FF04F-6A51-462A-ACB1-62B9D89208B3}" destId="{3277CC63-FC99-4239-9EEF-0CB85BA28B26}" srcOrd="0" destOrd="0" presId="urn:microsoft.com/office/officeart/2008/layout/VerticalCurvedList"/>
    <dgm:cxn modelId="{8DB11DBD-91A5-415F-A3C3-4DBBC328F9C1}" type="presOf" srcId="{8E23257B-D4EB-487D-ADB7-7F753FC61C34}" destId="{9F611A9C-D82B-4652-AFE6-670433DCB9BB}" srcOrd="0" destOrd="0" presId="urn:microsoft.com/office/officeart/2008/layout/VerticalCurvedList"/>
    <dgm:cxn modelId="{10F536D7-3C28-445E-BA95-0740D91FC3CD}" srcId="{189FF04F-6A51-462A-ACB1-62B9D89208B3}" destId="{3AA62557-C520-451B-BFC4-C8B224D3ACB0}" srcOrd="3" destOrd="0" parTransId="{CA775387-16CF-4D84-82BA-84CC9C4A32FA}" sibTransId="{1332A767-7613-40F1-9086-8361411B02B1}"/>
    <dgm:cxn modelId="{F923ACBC-853C-42F0-8D18-3A6D5E1E13EF}" srcId="{189FF04F-6A51-462A-ACB1-62B9D89208B3}" destId="{BBA90145-E542-4CC3-9CF6-01F7F0A1BE39}" srcOrd="1" destOrd="0" parTransId="{A011E773-48BD-4A36-8546-4A881545AAE5}" sibTransId="{024EC04A-1DF9-46A2-8ABA-56265E8EFB57}"/>
    <dgm:cxn modelId="{D1348398-8E95-4BDC-8361-AA8FA3999759}" type="presOf" srcId="{A2FBF833-DA31-49B0-80D5-749829F47651}" destId="{699C6765-5725-4FBB-91C1-F1901CC53E54}" srcOrd="0" destOrd="0" presId="urn:microsoft.com/office/officeart/2008/layout/VerticalCurvedList"/>
    <dgm:cxn modelId="{F26B7600-8C9E-4ACF-9DF8-BDC8E792D583}" type="presOf" srcId="{BBA90145-E542-4CC3-9CF6-01F7F0A1BE39}" destId="{D14320FA-84B7-4EAA-90AE-419DA37423E5}" srcOrd="0" destOrd="0" presId="urn:microsoft.com/office/officeart/2008/layout/VerticalCurvedList"/>
    <dgm:cxn modelId="{0BD0209E-56F0-4151-B13F-D6CF8606215E}" srcId="{189FF04F-6A51-462A-ACB1-62B9D89208B3}" destId="{8E23257B-D4EB-487D-ADB7-7F753FC61C34}" srcOrd="2" destOrd="0" parTransId="{49B3FD13-0255-4902-BB33-6D1D24AB0EB7}" sibTransId="{688D2940-E9C2-4729-BC14-99BB48631BA2}"/>
    <dgm:cxn modelId="{BD48743B-731F-44D3-B25C-7C4ACEC99B10}" type="presOf" srcId="{EAA1C155-8885-4DF1-966A-55BEB1085EF2}" destId="{B69B31A9-A749-4F4D-A1CB-8C3FA4778F10}" srcOrd="0" destOrd="0" presId="urn:microsoft.com/office/officeart/2008/layout/VerticalCurvedList"/>
    <dgm:cxn modelId="{AE424085-FEAB-4027-9B12-3BA4BD3D3847}" type="presOf" srcId="{3AA62557-C520-451B-BFC4-C8B224D3ACB0}" destId="{0FB8D251-22C5-4F5A-A59F-D979DC96F9AB}" srcOrd="0" destOrd="0" presId="urn:microsoft.com/office/officeart/2008/layout/VerticalCurvedList"/>
    <dgm:cxn modelId="{FB65FD9D-8DB7-4111-8B6A-9C1374163F87}" type="presParOf" srcId="{3277CC63-FC99-4239-9EEF-0CB85BA28B26}" destId="{2B508FFF-3420-4BAB-AB13-3145A1BE61EB}" srcOrd="0" destOrd="0" presId="urn:microsoft.com/office/officeart/2008/layout/VerticalCurvedList"/>
    <dgm:cxn modelId="{6E116AD7-E30E-4CAF-966C-38291BD9B088}" type="presParOf" srcId="{2B508FFF-3420-4BAB-AB13-3145A1BE61EB}" destId="{0C63135E-ACD5-4EE1-88EE-D377F81AC49B}" srcOrd="0" destOrd="0" presId="urn:microsoft.com/office/officeart/2008/layout/VerticalCurvedList"/>
    <dgm:cxn modelId="{5A1FA056-CFD0-47DA-9054-B93C560F3829}" type="presParOf" srcId="{0C63135E-ACD5-4EE1-88EE-D377F81AC49B}" destId="{8B3AF5F7-BF48-4D68-B090-D4C931BEA3DE}" srcOrd="0" destOrd="0" presId="urn:microsoft.com/office/officeart/2008/layout/VerticalCurvedList"/>
    <dgm:cxn modelId="{013A277F-ED11-464D-B7DA-26C350DB6930}" type="presParOf" srcId="{0C63135E-ACD5-4EE1-88EE-D377F81AC49B}" destId="{699C6765-5725-4FBB-91C1-F1901CC53E54}" srcOrd="1" destOrd="0" presId="urn:microsoft.com/office/officeart/2008/layout/VerticalCurvedList"/>
    <dgm:cxn modelId="{65C29841-DDA9-4028-AB09-04F1D013227C}" type="presParOf" srcId="{0C63135E-ACD5-4EE1-88EE-D377F81AC49B}" destId="{7A7087F4-5385-4B4D-97B0-5E021EBB6D61}" srcOrd="2" destOrd="0" presId="urn:microsoft.com/office/officeart/2008/layout/VerticalCurvedList"/>
    <dgm:cxn modelId="{D336A786-9186-45E5-85BA-972AC71568A9}" type="presParOf" srcId="{0C63135E-ACD5-4EE1-88EE-D377F81AC49B}" destId="{5FF9A471-461F-48E7-AB30-C13FDFA01E0F}" srcOrd="3" destOrd="0" presId="urn:microsoft.com/office/officeart/2008/layout/VerticalCurvedList"/>
    <dgm:cxn modelId="{85CB55FB-36E6-4486-BEB2-3002324EB0A8}" type="presParOf" srcId="{2B508FFF-3420-4BAB-AB13-3145A1BE61EB}" destId="{B69B31A9-A749-4F4D-A1CB-8C3FA4778F10}" srcOrd="1" destOrd="0" presId="urn:microsoft.com/office/officeart/2008/layout/VerticalCurvedList"/>
    <dgm:cxn modelId="{CB73A9DF-96B9-4C91-A134-E1B022E70474}" type="presParOf" srcId="{2B508FFF-3420-4BAB-AB13-3145A1BE61EB}" destId="{F8863005-9D5D-423F-BB68-C1D1B33BC158}" srcOrd="2" destOrd="0" presId="urn:microsoft.com/office/officeart/2008/layout/VerticalCurvedList"/>
    <dgm:cxn modelId="{C387E6FF-1C55-452E-B10B-CD0F84624655}" type="presParOf" srcId="{F8863005-9D5D-423F-BB68-C1D1B33BC158}" destId="{64CCC5E9-7BEF-4D36-8A94-0EB3006AE0A7}" srcOrd="0" destOrd="0" presId="urn:microsoft.com/office/officeart/2008/layout/VerticalCurvedList"/>
    <dgm:cxn modelId="{F281A9F1-D671-4304-8724-06626FC2EE38}" type="presParOf" srcId="{2B508FFF-3420-4BAB-AB13-3145A1BE61EB}" destId="{D14320FA-84B7-4EAA-90AE-419DA37423E5}" srcOrd="3" destOrd="0" presId="urn:microsoft.com/office/officeart/2008/layout/VerticalCurvedList"/>
    <dgm:cxn modelId="{1A9C84A3-E829-427E-83FA-0606F90651B6}" type="presParOf" srcId="{2B508FFF-3420-4BAB-AB13-3145A1BE61EB}" destId="{CB4D77A8-90B9-4260-8516-6890439ABFBC}" srcOrd="4" destOrd="0" presId="urn:microsoft.com/office/officeart/2008/layout/VerticalCurvedList"/>
    <dgm:cxn modelId="{E7628EFC-0E9E-492C-897D-D022DC53E98A}" type="presParOf" srcId="{CB4D77A8-90B9-4260-8516-6890439ABFBC}" destId="{A82D0F12-7C57-43F8-A775-6F57C494FDAF}" srcOrd="0" destOrd="0" presId="urn:microsoft.com/office/officeart/2008/layout/VerticalCurvedList"/>
    <dgm:cxn modelId="{E04976E4-521C-4794-9252-9E3803CDA652}" type="presParOf" srcId="{2B508FFF-3420-4BAB-AB13-3145A1BE61EB}" destId="{9F611A9C-D82B-4652-AFE6-670433DCB9BB}" srcOrd="5" destOrd="0" presId="urn:microsoft.com/office/officeart/2008/layout/VerticalCurvedList"/>
    <dgm:cxn modelId="{16D9D827-4488-4894-BC6D-A6882B0B3349}" type="presParOf" srcId="{2B508FFF-3420-4BAB-AB13-3145A1BE61EB}" destId="{2F55CB92-0A2C-4B80-B94F-8A3988E9D8E2}" srcOrd="6" destOrd="0" presId="urn:microsoft.com/office/officeart/2008/layout/VerticalCurvedList"/>
    <dgm:cxn modelId="{818A6204-8066-487E-8607-0CE00B1F5292}" type="presParOf" srcId="{2F55CB92-0A2C-4B80-B94F-8A3988E9D8E2}" destId="{04F706F0-9792-4225-95D0-415FC8944830}" srcOrd="0" destOrd="0" presId="urn:microsoft.com/office/officeart/2008/layout/VerticalCurvedList"/>
    <dgm:cxn modelId="{C25159DA-0BEA-4909-A030-F0BC4E4B679A}" type="presParOf" srcId="{2B508FFF-3420-4BAB-AB13-3145A1BE61EB}" destId="{0FB8D251-22C5-4F5A-A59F-D979DC96F9AB}" srcOrd="7" destOrd="0" presId="urn:microsoft.com/office/officeart/2008/layout/VerticalCurvedList"/>
    <dgm:cxn modelId="{7473758B-10F4-4011-A0C7-4BAC873B3276}" type="presParOf" srcId="{2B508FFF-3420-4BAB-AB13-3145A1BE61EB}" destId="{0CD70E36-2603-4F78-B851-C82E0F2E9C30}" srcOrd="8" destOrd="0" presId="urn:microsoft.com/office/officeart/2008/layout/VerticalCurvedList"/>
    <dgm:cxn modelId="{1E7D1FB6-9ACF-4F91-8E1E-6AB1C9D4DF61}" type="presParOf" srcId="{0CD70E36-2603-4F78-B851-C82E0F2E9C30}" destId="{0F116F3D-417C-4C27-9892-6867790DD7C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C6765-5725-4FBB-91C1-F1901CC53E54}">
      <dsp:nvSpPr>
        <dsp:cNvPr id="0" name=""/>
        <dsp:cNvSpPr/>
      </dsp:nvSpPr>
      <dsp:spPr>
        <a:xfrm>
          <a:off x="-5478579" y="-838836"/>
          <a:ext cx="6523233" cy="6523233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31A9-A749-4F4D-A1CB-8C3FA4778F10}">
      <dsp:nvSpPr>
        <dsp:cNvPr id="0" name=""/>
        <dsp:cNvSpPr/>
      </dsp:nvSpPr>
      <dsp:spPr>
        <a:xfrm>
          <a:off x="546886" y="372526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Vấn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đề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đặt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6886" y="372526"/>
        <a:ext cx="7246859" cy="745441"/>
      </dsp:txXfrm>
    </dsp:sp>
    <dsp:sp modelId="{64CCC5E9-7BEF-4D36-8A94-0EB3006AE0A7}">
      <dsp:nvSpPr>
        <dsp:cNvPr id="0" name=""/>
        <dsp:cNvSpPr/>
      </dsp:nvSpPr>
      <dsp:spPr>
        <a:xfrm>
          <a:off x="80985" y="279346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320FA-84B7-4EAA-90AE-419DA37423E5}">
      <dsp:nvSpPr>
        <dsp:cNvPr id="0" name=""/>
        <dsp:cNvSpPr/>
      </dsp:nvSpPr>
      <dsp:spPr>
        <a:xfrm>
          <a:off x="974265" y="1490882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74265" y="1490882"/>
        <a:ext cx="6819481" cy="745441"/>
      </dsp:txXfrm>
    </dsp:sp>
    <dsp:sp modelId="{A82D0F12-7C57-43F8-A775-6F57C494FDAF}">
      <dsp:nvSpPr>
        <dsp:cNvPr id="0" name=""/>
        <dsp:cNvSpPr/>
      </dsp:nvSpPr>
      <dsp:spPr>
        <a:xfrm>
          <a:off x="508364" y="1397702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11A9C-D82B-4652-AFE6-670433DCB9BB}">
      <dsp:nvSpPr>
        <dsp:cNvPr id="0" name=""/>
        <dsp:cNvSpPr/>
      </dsp:nvSpPr>
      <dsp:spPr>
        <a:xfrm>
          <a:off x="974265" y="2609237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Giá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trị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của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74265" y="2609237"/>
        <a:ext cx="6819481" cy="745441"/>
      </dsp:txXfrm>
    </dsp:sp>
    <dsp:sp modelId="{04F706F0-9792-4225-95D0-415FC8944830}">
      <dsp:nvSpPr>
        <dsp:cNvPr id="0" name=""/>
        <dsp:cNvSpPr/>
      </dsp:nvSpPr>
      <dsp:spPr>
        <a:xfrm>
          <a:off x="508364" y="2516057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8D251-22C5-4F5A-A59F-D979DC96F9AB}">
      <dsp:nvSpPr>
        <dsp:cNvPr id="0" name=""/>
        <dsp:cNvSpPr/>
      </dsp:nvSpPr>
      <dsp:spPr>
        <a:xfrm>
          <a:off x="546886" y="3727593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Hướng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phát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triển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6886" y="3727593"/>
        <a:ext cx="7246859" cy="745441"/>
      </dsp:txXfrm>
    </dsp:sp>
    <dsp:sp modelId="{0F116F3D-417C-4C27-9892-6867790DD7C7}">
      <dsp:nvSpPr>
        <dsp:cNvPr id="0" name=""/>
        <dsp:cNvSpPr/>
      </dsp:nvSpPr>
      <dsp:spPr>
        <a:xfrm>
          <a:off x="80985" y="3634413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C6765-5725-4FBB-91C1-F1901CC53E54}">
      <dsp:nvSpPr>
        <dsp:cNvPr id="0" name=""/>
        <dsp:cNvSpPr/>
      </dsp:nvSpPr>
      <dsp:spPr>
        <a:xfrm>
          <a:off x="-5478579" y="-838836"/>
          <a:ext cx="6523233" cy="6523233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31A9-A749-4F4D-A1CB-8C3FA4778F10}">
      <dsp:nvSpPr>
        <dsp:cNvPr id="0" name=""/>
        <dsp:cNvSpPr/>
      </dsp:nvSpPr>
      <dsp:spPr>
        <a:xfrm>
          <a:off x="546886" y="372526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Vấn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đề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đặt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ra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6886" y="372526"/>
        <a:ext cx="7246859" cy="745441"/>
      </dsp:txXfrm>
    </dsp:sp>
    <dsp:sp modelId="{64CCC5E9-7BEF-4D36-8A94-0EB3006AE0A7}">
      <dsp:nvSpPr>
        <dsp:cNvPr id="0" name=""/>
        <dsp:cNvSpPr/>
      </dsp:nvSpPr>
      <dsp:spPr>
        <a:xfrm>
          <a:off x="80985" y="279346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320FA-84B7-4EAA-90AE-419DA37423E5}">
      <dsp:nvSpPr>
        <dsp:cNvPr id="0" name=""/>
        <dsp:cNvSpPr/>
      </dsp:nvSpPr>
      <dsp:spPr>
        <a:xfrm>
          <a:off x="974265" y="1490882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74265" y="1490882"/>
        <a:ext cx="6819481" cy="745441"/>
      </dsp:txXfrm>
    </dsp:sp>
    <dsp:sp modelId="{A82D0F12-7C57-43F8-A775-6F57C494FDAF}">
      <dsp:nvSpPr>
        <dsp:cNvPr id="0" name=""/>
        <dsp:cNvSpPr/>
      </dsp:nvSpPr>
      <dsp:spPr>
        <a:xfrm>
          <a:off x="508364" y="1397702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11A9C-D82B-4652-AFE6-670433DCB9BB}">
      <dsp:nvSpPr>
        <dsp:cNvPr id="0" name=""/>
        <dsp:cNvSpPr/>
      </dsp:nvSpPr>
      <dsp:spPr>
        <a:xfrm>
          <a:off x="974265" y="2609237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Giá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trị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của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giải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pháp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974265" y="2609237"/>
        <a:ext cx="6819481" cy="745441"/>
      </dsp:txXfrm>
    </dsp:sp>
    <dsp:sp modelId="{04F706F0-9792-4225-95D0-415FC8944830}">
      <dsp:nvSpPr>
        <dsp:cNvPr id="0" name=""/>
        <dsp:cNvSpPr/>
      </dsp:nvSpPr>
      <dsp:spPr>
        <a:xfrm>
          <a:off x="508364" y="2516057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8D251-22C5-4F5A-A59F-D979DC96F9AB}">
      <dsp:nvSpPr>
        <dsp:cNvPr id="0" name=""/>
        <dsp:cNvSpPr/>
      </dsp:nvSpPr>
      <dsp:spPr>
        <a:xfrm>
          <a:off x="546886" y="3727593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Hướng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phát</a:t>
          </a:r>
          <a:r>
            <a:rPr lang="en-US" sz="3900" b="0" kern="1200" cap="none" spc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 </a:t>
          </a:r>
          <a:r>
            <a:rPr lang="en-US" sz="3900" b="0" kern="1200" cap="none" spc="0" err="1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rPr>
            <a:t>triển</a:t>
          </a:r>
          <a:endParaRPr lang="en-US" sz="3900" b="0" kern="1200" cap="none" spc="0">
            <a:ln w="0"/>
            <a:solidFill>
              <a:schemeClr val="tx1"/>
            </a:solidFill>
            <a:effectLst>
              <a:outerShdw blurRad="38100" dist="19050" dir="2700000" algn="tl" rotWithShape="0">
                <a:schemeClr val="dk1">
                  <a:alpha val="40000"/>
                </a:schemeClr>
              </a:outerShdw>
            </a:effectLst>
          </a:endParaRPr>
        </a:p>
      </dsp:txBody>
      <dsp:txXfrm>
        <a:off x="546886" y="3727593"/>
        <a:ext cx="7246859" cy="745441"/>
      </dsp:txXfrm>
    </dsp:sp>
    <dsp:sp modelId="{0F116F3D-417C-4C27-9892-6867790DD7C7}">
      <dsp:nvSpPr>
        <dsp:cNvPr id="0" name=""/>
        <dsp:cNvSpPr/>
      </dsp:nvSpPr>
      <dsp:spPr>
        <a:xfrm>
          <a:off x="80985" y="3634413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C6765-5725-4FBB-91C1-F1901CC53E54}">
      <dsp:nvSpPr>
        <dsp:cNvPr id="0" name=""/>
        <dsp:cNvSpPr/>
      </dsp:nvSpPr>
      <dsp:spPr>
        <a:xfrm>
          <a:off x="-5478579" y="-838836"/>
          <a:ext cx="6523233" cy="6523233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31A9-A749-4F4D-A1CB-8C3FA4778F10}">
      <dsp:nvSpPr>
        <dsp:cNvPr id="0" name=""/>
        <dsp:cNvSpPr/>
      </dsp:nvSpPr>
      <dsp:spPr>
        <a:xfrm>
          <a:off x="546886" y="372526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Vấn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đề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đặt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ra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endParaRPr lang="en-US" sz="3900" kern="1200">
            <a:solidFill>
              <a:schemeClr val="tx1"/>
            </a:solidFill>
          </a:endParaRPr>
        </a:p>
      </dsp:txBody>
      <dsp:txXfrm>
        <a:off x="546886" y="372526"/>
        <a:ext cx="7246859" cy="745441"/>
      </dsp:txXfrm>
    </dsp:sp>
    <dsp:sp modelId="{64CCC5E9-7BEF-4D36-8A94-0EB3006AE0A7}">
      <dsp:nvSpPr>
        <dsp:cNvPr id="0" name=""/>
        <dsp:cNvSpPr/>
      </dsp:nvSpPr>
      <dsp:spPr>
        <a:xfrm>
          <a:off x="80985" y="279346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320FA-84B7-4EAA-90AE-419DA37423E5}">
      <dsp:nvSpPr>
        <dsp:cNvPr id="0" name=""/>
        <dsp:cNvSpPr/>
      </dsp:nvSpPr>
      <dsp:spPr>
        <a:xfrm>
          <a:off x="974265" y="1490882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Giải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pháp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endParaRPr lang="en-US" sz="3900" kern="1200">
            <a:solidFill>
              <a:schemeClr val="tx1"/>
            </a:solidFill>
          </a:endParaRPr>
        </a:p>
      </dsp:txBody>
      <dsp:txXfrm>
        <a:off x="974265" y="1490882"/>
        <a:ext cx="6819481" cy="745441"/>
      </dsp:txXfrm>
    </dsp:sp>
    <dsp:sp modelId="{A82D0F12-7C57-43F8-A775-6F57C494FDAF}">
      <dsp:nvSpPr>
        <dsp:cNvPr id="0" name=""/>
        <dsp:cNvSpPr/>
      </dsp:nvSpPr>
      <dsp:spPr>
        <a:xfrm>
          <a:off x="508364" y="1397702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11A9C-D82B-4652-AFE6-670433DCB9BB}">
      <dsp:nvSpPr>
        <dsp:cNvPr id="0" name=""/>
        <dsp:cNvSpPr/>
      </dsp:nvSpPr>
      <dsp:spPr>
        <a:xfrm>
          <a:off x="974265" y="2609237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Giá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trị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của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giải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pháp</a:t>
          </a:r>
          <a:endParaRPr lang="en-US" sz="3900" kern="1200">
            <a:solidFill>
              <a:schemeClr val="tx1"/>
            </a:solidFill>
          </a:endParaRPr>
        </a:p>
      </dsp:txBody>
      <dsp:txXfrm>
        <a:off x="974265" y="2609237"/>
        <a:ext cx="6819481" cy="745441"/>
      </dsp:txXfrm>
    </dsp:sp>
    <dsp:sp modelId="{04F706F0-9792-4225-95D0-415FC8944830}">
      <dsp:nvSpPr>
        <dsp:cNvPr id="0" name=""/>
        <dsp:cNvSpPr/>
      </dsp:nvSpPr>
      <dsp:spPr>
        <a:xfrm>
          <a:off x="508364" y="2516057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8D251-22C5-4F5A-A59F-D979DC96F9AB}">
      <dsp:nvSpPr>
        <dsp:cNvPr id="0" name=""/>
        <dsp:cNvSpPr/>
      </dsp:nvSpPr>
      <dsp:spPr>
        <a:xfrm>
          <a:off x="546886" y="3727593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Hướng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phát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triển</a:t>
          </a:r>
          <a:endParaRPr lang="en-US" sz="3900" kern="1200">
            <a:solidFill>
              <a:schemeClr val="tx1"/>
            </a:solidFill>
          </a:endParaRPr>
        </a:p>
      </dsp:txBody>
      <dsp:txXfrm>
        <a:off x="546886" y="3727593"/>
        <a:ext cx="7246859" cy="745441"/>
      </dsp:txXfrm>
    </dsp:sp>
    <dsp:sp modelId="{0F116F3D-417C-4C27-9892-6867790DD7C7}">
      <dsp:nvSpPr>
        <dsp:cNvPr id="0" name=""/>
        <dsp:cNvSpPr/>
      </dsp:nvSpPr>
      <dsp:spPr>
        <a:xfrm>
          <a:off x="80985" y="3634413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C6765-5725-4FBB-91C1-F1901CC53E54}">
      <dsp:nvSpPr>
        <dsp:cNvPr id="0" name=""/>
        <dsp:cNvSpPr/>
      </dsp:nvSpPr>
      <dsp:spPr>
        <a:xfrm>
          <a:off x="-5478579" y="-838836"/>
          <a:ext cx="6523233" cy="6523233"/>
        </a:xfrm>
        <a:prstGeom prst="blockArc">
          <a:avLst>
            <a:gd name="adj1" fmla="val 18900000"/>
            <a:gd name="adj2" fmla="val 2700000"/>
            <a:gd name="adj3" fmla="val 331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9B31A9-A749-4F4D-A1CB-8C3FA4778F10}">
      <dsp:nvSpPr>
        <dsp:cNvPr id="0" name=""/>
        <dsp:cNvSpPr/>
      </dsp:nvSpPr>
      <dsp:spPr>
        <a:xfrm>
          <a:off x="546886" y="372526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Vấn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đề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đặt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ra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endParaRPr lang="en-US" sz="3900" kern="1200">
            <a:solidFill>
              <a:schemeClr val="tx1"/>
            </a:solidFill>
          </a:endParaRPr>
        </a:p>
      </dsp:txBody>
      <dsp:txXfrm>
        <a:off x="546886" y="372526"/>
        <a:ext cx="7246859" cy="745441"/>
      </dsp:txXfrm>
    </dsp:sp>
    <dsp:sp modelId="{64CCC5E9-7BEF-4D36-8A94-0EB3006AE0A7}">
      <dsp:nvSpPr>
        <dsp:cNvPr id="0" name=""/>
        <dsp:cNvSpPr/>
      </dsp:nvSpPr>
      <dsp:spPr>
        <a:xfrm>
          <a:off x="80985" y="279346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4320FA-84B7-4EAA-90AE-419DA37423E5}">
      <dsp:nvSpPr>
        <dsp:cNvPr id="0" name=""/>
        <dsp:cNvSpPr/>
      </dsp:nvSpPr>
      <dsp:spPr>
        <a:xfrm>
          <a:off x="974265" y="1490882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Giải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pháp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endParaRPr lang="en-US" sz="3900" kern="1200">
            <a:solidFill>
              <a:schemeClr val="tx1"/>
            </a:solidFill>
          </a:endParaRPr>
        </a:p>
      </dsp:txBody>
      <dsp:txXfrm>
        <a:off x="974265" y="1490882"/>
        <a:ext cx="6819481" cy="745441"/>
      </dsp:txXfrm>
    </dsp:sp>
    <dsp:sp modelId="{A82D0F12-7C57-43F8-A775-6F57C494FDAF}">
      <dsp:nvSpPr>
        <dsp:cNvPr id="0" name=""/>
        <dsp:cNvSpPr/>
      </dsp:nvSpPr>
      <dsp:spPr>
        <a:xfrm>
          <a:off x="508364" y="1397702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611A9C-D82B-4652-AFE6-670433DCB9BB}">
      <dsp:nvSpPr>
        <dsp:cNvPr id="0" name=""/>
        <dsp:cNvSpPr/>
      </dsp:nvSpPr>
      <dsp:spPr>
        <a:xfrm>
          <a:off x="974265" y="2609237"/>
          <a:ext cx="6819481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Giá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trị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của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giải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pháp</a:t>
          </a:r>
          <a:endParaRPr lang="en-US" sz="3900" kern="1200">
            <a:solidFill>
              <a:schemeClr val="tx1"/>
            </a:solidFill>
          </a:endParaRPr>
        </a:p>
      </dsp:txBody>
      <dsp:txXfrm>
        <a:off x="974265" y="2609237"/>
        <a:ext cx="6819481" cy="745441"/>
      </dsp:txXfrm>
    </dsp:sp>
    <dsp:sp modelId="{04F706F0-9792-4225-95D0-415FC8944830}">
      <dsp:nvSpPr>
        <dsp:cNvPr id="0" name=""/>
        <dsp:cNvSpPr/>
      </dsp:nvSpPr>
      <dsp:spPr>
        <a:xfrm>
          <a:off x="508364" y="2516057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B8D251-22C5-4F5A-A59F-D979DC96F9AB}">
      <dsp:nvSpPr>
        <dsp:cNvPr id="0" name=""/>
        <dsp:cNvSpPr/>
      </dsp:nvSpPr>
      <dsp:spPr>
        <a:xfrm>
          <a:off x="546886" y="3727593"/>
          <a:ext cx="7246859" cy="74544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91694" tIns="99060" rIns="99060" bIns="9906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err="1" smtClean="0">
              <a:solidFill>
                <a:schemeClr val="tx1"/>
              </a:solidFill>
            </a:rPr>
            <a:t>Hướng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phát</a:t>
          </a:r>
          <a:r>
            <a:rPr lang="en-US" sz="3900" kern="1200" smtClean="0">
              <a:solidFill>
                <a:schemeClr val="tx1"/>
              </a:solidFill>
            </a:rPr>
            <a:t> </a:t>
          </a:r>
          <a:r>
            <a:rPr lang="en-US" sz="3900" kern="1200" err="1" smtClean="0">
              <a:solidFill>
                <a:schemeClr val="tx1"/>
              </a:solidFill>
            </a:rPr>
            <a:t>triển</a:t>
          </a:r>
          <a:endParaRPr lang="en-US" sz="3900" kern="1200">
            <a:solidFill>
              <a:schemeClr val="tx1"/>
            </a:solidFill>
          </a:endParaRPr>
        </a:p>
      </dsp:txBody>
      <dsp:txXfrm>
        <a:off x="546886" y="3727593"/>
        <a:ext cx="7246859" cy="745441"/>
      </dsp:txXfrm>
    </dsp:sp>
    <dsp:sp modelId="{0F116F3D-417C-4C27-9892-6867790DD7C7}">
      <dsp:nvSpPr>
        <dsp:cNvPr id="0" name=""/>
        <dsp:cNvSpPr/>
      </dsp:nvSpPr>
      <dsp:spPr>
        <a:xfrm>
          <a:off x="80985" y="3634413"/>
          <a:ext cx="931801" cy="93180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C481C7-B2D4-41CE-8B84-133E767FEE16}" type="datetimeFigureOut">
              <a:rPr lang="en-US" smtClean="0"/>
              <a:t>27/12/2019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D5845-AC66-4EE3-A3DD-A118F6747D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53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751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</a:t>
            </a:r>
          </a:p>
          <a:p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160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85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9314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 smtClean="0"/>
              <a:t>Khi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xác</a:t>
            </a:r>
            <a:r>
              <a:rPr lang="en-US" baseline="0" smtClean="0"/>
              <a:t> </a:t>
            </a:r>
            <a:r>
              <a:rPr lang="en-US" baseline="0" err="1" smtClean="0"/>
              <a:t>định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pin </a:t>
            </a:r>
            <a:r>
              <a:rPr lang="en-US" baseline="0" err="1" smtClean="0"/>
              <a:t>thì</a:t>
            </a:r>
            <a:r>
              <a:rPr lang="en-US" baseline="0" smtClean="0"/>
              <a:t> bang </a:t>
            </a:r>
            <a:r>
              <a:rPr lang="en-US" baseline="0" err="1" smtClean="0"/>
              <a:t>chuyền</a:t>
            </a:r>
            <a:r>
              <a:rPr lang="en-US" baseline="0" smtClean="0"/>
              <a:t> quay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938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Sau</a:t>
            </a:r>
            <a:r>
              <a:rPr lang="en-US" smtClean="0"/>
              <a:t> </a:t>
            </a:r>
            <a:r>
              <a:rPr lang="en-US" err="1" smtClean="0"/>
              <a:t>đây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sơ</a:t>
            </a:r>
            <a:r>
              <a:rPr lang="en-US" baseline="0" smtClean="0"/>
              <a:t> </a:t>
            </a:r>
            <a:r>
              <a:rPr lang="en-US" baseline="0" err="1" smtClean="0"/>
              <a:t>đồ</a:t>
            </a:r>
            <a:r>
              <a:rPr lang="en-US" baseline="0" smtClean="0"/>
              <a:t> </a:t>
            </a:r>
            <a:r>
              <a:rPr lang="en-US" baseline="0" err="1" smtClean="0"/>
              <a:t>phối</a:t>
            </a:r>
            <a:r>
              <a:rPr lang="en-US" baseline="0" smtClean="0"/>
              <a:t> </a:t>
            </a:r>
            <a:r>
              <a:rPr lang="en-US" baseline="0" err="1" smtClean="0"/>
              <a:t>cảnh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endParaRPr lang="en-US" smtClean="0"/>
          </a:p>
          <a:p>
            <a:r>
              <a:rPr lang="en-US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này</a:t>
            </a:r>
            <a:r>
              <a:rPr lang="en-US" baseline="0" smtClean="0"/>
              <a:t> </a:t>
            </a:r>
            <a:r>
              <a:rPr lang="en-US" baseline="0" err="1" smtClean="0"/>
              <a:t>gồm</a:t>
            </a:r>
            <a:r>
              <a:rPr lang="en-US" baseline="0" smtClean="0"/>
              <a:t> 3 </a:t>
            </a:r>
            <a:r>
              <a:rPr lang="en-US" baseline="0" err="1" smtClean="0"/>
              <a:t>khối</a:t>
            </a:r>
            <a:r>
              <a:rPr lang="en-US" baseline="0" smtClean="0"/>
              <a:t> </a:t>
            </a:r>
            <a:r>
              <a:rPr lang="en-US" baseline="0" err="1" smtClean="0"/>
              <a:t>chính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Thứ</a:t>
            </a:r>
            <a:r>
              <a:rPr lang="en-US" baseline="0" smtClean="0"/>
              <a:t> </a:t>
            </a:r>
            <a:r>
              <a:rPr lang="en-US" baseline="0" err="1" smtClean="0"/>
              <a:t>nhất</a:t>
            </a:r>
            <a:r>
              <a:rPr lang="en-US" baseline="0" smtClean="0"/>
              <a:t>: </a:t>
            </a:r>
            <a:r>
              <a:rPr lang="en-US" baseline="0" err="1" smtClean="0"/>
              <a:t>bộ</a:t>
            </a:r>
            <a:r>
              <a:rPr lang="en-US" baseline="0" smtClean="0"/>
              <a:t> </a:t>
            </a:r>
            <a:r>
              <a:rPr lang="en-US" baseline="0" err="1" smtClean="0"/>
              <a:t>phận</a:t>
            </a:r>
            <a:r>
              <a:rPr lang="en-US" baseline="0" smtClean="0"/>
              <a:t> </a:t>
            </a:r>
            <a:r>
              <a:rPr lang="en-US" baseline="0" err="1" smtClean="0"/>
              <a:t>tiếp</a:t>
            </a:r>
            <a:r>
              <a:rPr lang="en-US" baseline="0" smtClean="0"/>
              <a:t> </a:t>
            </a:r>
            <a:r>
              <a:rPr lang="en-US" baseline="0" err="1" smtClean="0"/>
              <a:t>nhận</a:t>
            </a:r>
            <a:r>
              <a:rPr lang="en-US" baseline="0" smtClean="0"/>
              <a:t> pin</a:t>
            </a:r>
          </a:p>
          <a:p>
            <a:r>
              <a:rPr lang="en-US" baseline="0" err="1" smtClean="0"/>
              <a:t>Thứ</a:t>
            </a:r>
            <a:r>
              <a:rPr lang="en-US" baseline="0" smtClean="0"/>
              <a:t> </a:t>
            </a:r>
            <a:r>
              <a:rPr lang="en-US" baseline="0" err="1" smtClean="0"/>
              <a:t>hai</a:t>
            </a:r>
            <a:r>
              <a:rPr lang="en-US" baseline="0" smtClean="0"/>
              <a:t>: </a:t>
            </a:r>
            <a:r>
              <a:rPr lang="en-US" baseline="0" err="1" smtClean="0"/>
              <a:t>màn</a:t>
            </a:r>
            <a:r>
              <a:rPr lang="en-US" baseline="0" smtClean="0"/>
              <a:t> </a:t>
            </a:r>
            <a:r>
              <a:rPr lang="en-US" baseline="0" err="1" smtClean="0"/>
              <a:t>hình</a:t>
            </a:r>
            <a:r>
              <a:rPr lang="en-US" baseline="0" smtClean="0"/>
              <a:t> </a:t>
            </a:r>
            <a:r>
              <a:rPr lang="en-US" baseline="0" err="1" smtClean="0"/>
              <a:t>chạy</a:t>
            </a:r>
            <a:r>
              <a:rPr lang="en-US" baseline="0" smtClean="0"/>
              <a:t> </a:t>
            </a:r>
            <a:r>
              <a:rPr lang="en-US" baseline="0" err="1" smtClean="0"/>
              <a:t>quảng</a:t>
            </a:r>
            <a:r>
              <a:rPr lang="en-US" baseline="0" smtClean="0"/>
              <a:t> </a:t>
            </a:r>
            <a:r>
              <a:rPr lang="en-US" baseline="0" err="1" smtClean="0"/>
              <a:t>cáo</a:t>
            </a:r>
            <a:endParaRPr lang="en-US" baseline="0" smtClean="0"/>
          </a:p>
          <a:p>
            <a:r>
              <a:rPr lang="en-US" baseline="0" err="1" smtClean="0"/>
              <a:t>Thứ</a:t>
            </a:r>
            <a:r>
              <a:rPr lang="en-US" baseline="0" smtClean="0"/>
              <a:t> 3 : </a:t>
            </a:r>
            <a:r>
              <a:rPr lang="en-US" baseline="0" err="1" smtClean="0"/>
              <a:t>máy</a:t>
            </a:r>
            <a:r>
              <a:rPr lang="en-US" baseline="0" smtClean="0"/>
              <a:t> in </a:t>
            </a:r>
            <a:r>
              <a:rPr lang="en-US" baseline="0" err="1" smtClean="0"/>
              <a:t>đổi</a:t>
            </a:r>
            <a:r>
              <a:rPr lang="en-US" baseline="0" smtClean="0"/>
              <a:t> </a:t>
            </a:r>
            <a:r>
              <a:rPr lang="en-US" baseline="0" err="1" smtClean="0"/>
              <a:t>trả</a:t>
            </a:r>
            <a:r>
              <a:rPr lang="en-US" baseline="0" smtClean="0"/>
              <a:t> </a:t>
            </a:r>
            <a:r>
              <a:rPr lang="en-US" baseline="0" err="1" smtClean="0"/>
              <a:t>ưu</a:t>
            </a:r>
            <a:r>
              <a:rPr lang="en-US" baseline="0" smtClean="0"/>
              <a:t> </a:t>
            </a:r>
            <a:r>
              <a:rPr lang="en-US" baseline="0" err="1" smtClean="0"/>
              <a:t>đãi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9656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Đây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fanpage</a:t>
            </a:r>
            <a:r>
              <a:rPr lang="en-US" baseline="0" smtClean="0"/>
              <a:t> </a:t>
            </a:r>
            <a:r>
              <a:rPr lang="en-US" baseline="0" err="1" smtClean="0"/>
              <a:t>dự</a:t>
            </a:r>
            <a:r>
              <a:rPr lang="en-US" baseline="0" smtClean="0"/>
              <a:t> </a:t>
            </a:r>
            <a:r>
              <a:rPr lang="en-US" baseline="0" err="1" smtClean="0"/>
              <a:t>án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Nơi</a:t>
            </a:r>
            <a:r>
              <a:rPr lang="en-US" baseline="0" smtClean="0"/>
              <a:t> </a:t>
            </a:r>
            <a:r>
              <a:rPr lang="en-US" baseline="0" err="1" smtClean="0"/>
              <a:t>mà</a:t>
            </a:r>
            <a:r>
              <a:rPr lang="en-US" baseline="0" smtClean="0"/>
              <a:t> </a:t>
            </a:r>
            <a:r>
              <a:rPr lang="en-US" baseline="0" err="1" smtClean="0"/>
              <a:t>ảnh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dùng</a:t>
            </a:r>
            <a:r>
              <a:rPr lang="en-US" baseline="0" smtClean="0"/>
              <a:t> </a:t>
            </a:r>
            <a:r>
              <a:rPr lang="en-US" baseline="0" err="1" smtClean="0"/>
              <a:t>được</a:t>
            </a:r>
            <a:r>
              <a:rPr lang="en-US" baseline="0" smtClean="0"/>
              <a:t> </a:t>
            </a:r>
            <a:r>
              <a:rPr lang="en-US" baseline="0" err="1" smtClean="0"/>
              <a:t>đăng</a:t>
            </a:r>
            <a:r>
              <a:rPr lang="en-US" baseline="0" smtClean="0"/>
              <a:t> </a:t>
            </a:r>
            <a:r>
              <a:rPr lang="en-US" baseline="0" err="1" smtClean="0"/>
              <a:t>tải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4212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 smtClean="0"/>
              <a:t>Sau</a:t>
            </a:r>
            <a:r>
              <a:rPr lang="en-US" smtClean="0"/>
              <a:t> </a:t>
            </a:r>
            <a:r>
              <a:rPr lang="en-US" err="1" smtClean="0"/>
              <a:t>đây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quy</a:t>
            </a:r>
            <a:r>
              <a:rPr lang="en-US" baseline="0" smtClean="0"/>
              <a:t> </a:t>
            </a:r>
            <a:r>
              <a:rPr lang="en-US" baseline="0" err="1" smtClean="0"/>
              <a:t>trình</a:t>
            </a:r>
            <a:r>
              <a:rPr lang="en-US" baseline="0" smtClean="0"/>
              <a:t> </a:t>
            </a:r>
            <a:r>
              <a:rPr lang="en-US" baseline="0" err="1" smtClean="0"/>
              <a:t>hoạt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 </a:t>
            </a:r>
            <a:r>
              <a:rPr lang="en-US" baseline="0" err="1" smtClean="0"/>
              <a:t>của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err="1" smtClean="0"/>
              <a:t>Thứ</a:t>
            </a:r>
            <a:r>
              <a:rPr lang="en-US" baseline="0" smtClean="0"/>
              <a:t> </a:t>
            </a:r>
            <a:r>
              <a:rPr lang="en-US" baseline="0" err="1" smtClean="0"/>
              <a:t>nhất</a:t>
            </a:r>
            <a:r>
              <a:rPr lang="en-US" baseline="0" smtClean="0"/>
              <a:t>: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được</a:t>
            </a:r>
            <a:r>
              <a:rPr lang="en-US" baseline="0" smtClean="0"/>
              <a:t> </a:t>
            </a:r>
            <a:r>
              <a:rPr lang="en-US" baseline="0" err="1" smtClean="0"/>
              <a:t>đặt</a:t>
            </a:r>
            <a:r>
              <a:rPr lang="en-US" baseline="0" smtClean="0"/>
              <a:t> </a:t>
            </a:r>
            <a:r>
              <a:rPr lang="en-US" baseline="0" err="1" smtClean="0"/>
              <a:t>tại</a:t>
            </a:r>
            <a:r>
              <a:rPr lang="en-US" baseline="0" smtClean="0"/>
              <a:t> </a:t>
            </a:r>
            <a:r>
              <a:rPr lang="en-US" baseline="0" err="1" smtClean="0"/>
              <a:t>các</a:t>
            </a:r>
            <a:r>
              <a:rPr lang="en-US" baseline="0" smtClean="0"/>
              <a:t> </a:t>
            </a:r>
            <a:r>
              <a:rPr lang="en-US" baseline="0" err="1" smtClean="0"/>
              <a:t>trung</a:t>
            </a:r>
            <a:r>
              <a:rPr lang="en-US" baseline="0" smtClean="0"/>
              <a:t> </a:t>
            </a:r>
            <a:r>
              <a:rPr lang="en-US" baseline="0" err="1" smtClean="0"/>
              <a:t>tâm</a:t>
            </a:r>
            <a:r>
              <a:rPr lang="en-US" baseline="0" smtClean="0"/>
              <a:t> </a:t>
            </a:r>
            <a:r>
              <a:rPr lang="en-US" baseline="0" err="1" smtClean="0"/>
              <a:t>thương</a:t>
            </a:r>
            <a:r>
              <a:rPr lang="en-US" baseline="0" smtClean="0"/>
              <a:t> </a:t>
            </a:r>
            <a:r>
              <a:rPr lang="en-US" baseline="0" err="1" smtClean="0"/>
              <a:t>mại</a:t>
            </a:r>
            <a:r>
              <a:rPr lang="en-US" baseline="0" smtClean="0"/>
              <a:t> </a:t>
            </a:r>
            <a:r>
              <a:rPr lang="en-US" baseline="0" err="1" smtClean="0"/>
              <a:t>vd</a:t>
            </a:r>
            <a:r>
              <a:rPr lang="en-US" baseline="0" smtClean="0"/>
              <a:t> ở </a:t>
            </a:r>
            <a:r>
              <a:rPr lang="en-US" baseline="0" err="1" smtClean="0"/>
              <a:t>đây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big c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hoạt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 </a:t>
            </a:r>
            <a:r>
              <a:rPr lang="en-US" baseline="0" err="1" smtClean="0"/>
              <a:t>hoàn</a:t>
            </a:r>
            <a:r>
              <a:rPr lang="en-US" baseline="0" smtClean="0"/>
              <a:t> </a:t>
            </a:r>
            <a:r>
              <a:rPr lang="en-US" baseline="0" err="1" smtClean="0"/>
              <a:t>toàn</a:t>
            </a:r>
            <a:r>
              <a:rPr lang="en-US" baseline="0" smtClean="0"/>
              <a:t> </a:t>
            </a:r>
            <a:r>
              <a:rPr lang="en-US" baseline="0" err="1" smtClean="0"/>
              <a:t>tự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, </a:t>
            </a:r>
            <a:r>
              <a:rPr lang="en-US" baseline="0" err="1" smtClean="0"/>
              <a:t>đóng</a:t>
            </a:r>
            <a:r>
              <a:rPr lang="en-US" baseline="0" smtClean="0"/>
              <a:t> </a:t>
            </a:r>
            <a:r>
              <a:rPr lang="en-US" baseline="0" err="1" smtClean="0"/>
              <a:t>mở</a:t>
            </a:r>
            <a:r>
              <a:rPr lang="en-US" baseline="0" smtClean="0"/>
              <a:t> -</a:t>
            </a:r>
            <a:r>
              <a:rPr lang="en-US" baseline="0" err="1" smtClean="0"/>
              <a:t>phù</a:t>
            </a:r>
            <a:r>
              <a:rPr lang="en-US" baseline="0" smtClean="0"/>
              <a:t> </a:t>
            </a:r>
            <a:r>
              <a:rPr lang="en-US" baseline="0" err="1" smtClean="0"/>
              <a:t>hợp</a:t>
            </a:r>
            <a:r>
              <a:rPr lang="en-US" baseline="0" smtClean="0"/>
              <a:t> </a:t>
            </a:r>
            <a:r>
              <a:rPr lang="en-US" baseline="0" err="1" smtClean="0"/>
              <a:t>khung</a:t>
            </a:r>
            <a:r>
              <a:rPr lang="en-US" baseline="0" smtClean="0"/>
              <a:t> </a:t>
            </a:r>
            <a:r>
              <a:rPr lang="en-US" baseline="0" err="1" smtClean="0"/>
              <a:t>giờ</a:t>
            </a:r>
            <a:r>
              <a:rPr lang="en-US" baseline="0" smtClean="0"/>
              <a:t> </a:t>
            </a:r>
            <a:r>
              <a:rPr lang="en-US" baseline="0" err="1" smtClean="0"/>
              <a:t>hoạt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 </a:t>
            </a:r>
            <a:r>
              <a:rPr lang="en-US" baseline="0" err="1" smtClean="0"/>
              <a:t>của</a:t>
            </a:r>
            <a:r>
              <a:rPr lang="en-US" baseline="0" smtClean="0"/>
              <a:t> </a:t>
            </a:r>
            <a:r>
              <a:rPr lang="en-US" baseline="0" err="1" smtClean="0"/>
              <a:t>nơi</a:t>
            </a:r>
            <a:r>
              <a:rPr lang="en-US" baseline="0" smtClean="0"/>
              <a:t> </a:t>
            </a:r>
            <a:r>
              <a:rPr lang="en-US" baseline="0" err="1" smtClean="0"/>
              <a:t>lắp</a:t>
            </a:r>
            <a:r>
              <a:rPr lang="en-US" baseline="0" smtClean="0"/>
              <a:t> </a:t>
            </a:r>
            <a:r>
              <a:rPr lang="en-US" baseline="0" err="1" smtClean="0"/>
              <a:t>đặt</a:t>
            </a:r>
            <a:endParaRPr lang="en-US" baseline="0" smtClean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err="1" smtClean="0"/>
              <a:t>Lúc</a:t>
            </a:r>
            <a:r>
              <a:rPr lang="en-US" baseline="0" smtClean="0"/>
              <a:t> </a:t>
            </a:r>
            <a:r>
              <a:rPr lang="en-US" baseline="0" err="1" smtClean="0"/>
              <a:t>chưa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bỏ</a:t>
            </a:r>
            <a:r>
              <a:rPr lang="en-US" baseline="0" smtClean="0"/>
              <a:t> pin </a:t>
            </a:r>
            <a:r>
              <a:rPr lang="en-US" baseline="0" err="1" smtClean="0"/>
              <a:t>thì</a:t>
            </a:r>
            <a:r>
              <a:rPr lang="en-US" baseline="0" smtClean="0"/>
              <a:t> </a:t>
            </a:r>
            <a:r>
              <a:rPr lang="en-US" baseline="0" err="1" smtClean="0"/>
              <a:t>màn</a:t>
            </a:r>
            <a:r>
              <a:rPr lang="en-US" baseline="0" smtClean="0"/>
              <a:t> </a:t>
            </a:r>
            <a:r>
              <a:rPr lang="en-US" baseline="0" err="1" smtClean="0"/>
              <a:t>hình</a:t>
            </a:r>
            <a:r>
              <a:rPr lang="en-US" baseline="0" smtClean="0"/>
              <a:t> </a:t>
            </a:r>
            <a:r>
              <a:rPr lang="en-US" baseline="0" err="1" smtClean="0"/>
              <a:t>lcd</a:t>
            </a:r>
            <a:r>
              <a:rPr lang="en-US" baseline="0" smtClean="0"/>
              <a:t> </a:t>
            </a:r>
            <a:r>
              <a:rPr lang="en-US" baseline="0" err="1" smtClean="0"/>
              <a:t>luân</a:t>
            </a:r>
            <a:r>
              <a:rPr lang="en-US" baseline="0" smtClean="0"/>
              <a:t> </a:t>
            </a:r>
            <a:r>
              <a:rPr lang="en-US" baseline="0" err="1" smtClean="0"/>
              <a:t>phiên</a:t>
            </a:r>
            <a:r>
              <a:rPr lang="en-US" baseline="0" smtClean="0"/>
              <a:t> </a:t>
            </a:r>
            <a:r>
              <a:rPr lang="en-US" baseline="0" err="1" smtClean="0"/>
              <a:t>chạy</a:t>
            </a:r>
            <a:r>
              <a:rPr lang="en-US" baseline="0" smtClean="0"/>
              <a:t> </a:t>
            </a:r>
            <a:r>
              <a:rPr lang="en-US" baseline="0" err="1" smtClean="0"/>
              <a:t>quảng</a:t>
            </a:r>
            <a:r>
              <a:rPr lang="en-US" baseline="0" smtClean="0"/>
              <a:t> </a:t>
            </a:r>
            <a:r>
              <a:rPr lang="en-US" baseline="0" err="1" smtClean="0"/>
              <a:t>cáo</a:t>
            </a:r>
            <a:r>
              <a:rPr lang="en-US" baseline="0" smtClean="0"/>
              <a:t> </a:t>
            </a:r>
            <a:r>
              <a:rPr lang="en-US" baseline="0" err="1" smtClean="0"/>
              <a:t>khác</a:t>
            </a:r>
            <a:r>
              <a:rPr lang="en-US" baseline="0" smtClean="0"/>
              <a:t> </a:t>
            </a:r>
            <a:r>
              <a:rPr lang="en-US" baseline="0" err="1" smtClean="0"/>
              <a:t>nhau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092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Khi</a:t>
            </a:r>
            <a:r>
              <a:rPr lang="en-US" smtClean="0"/>
              <a:t> </a:t>
            </a:r>
            <a:r>
              <a:rPr lang="en-US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đến</a:t>
            </a:r>
            <a:r>
              <a:rPr lang="en-US" baseline="0" smtClean="0"/>
              <a:t> </a:t>
            </a:r>
            <a:r>
              <a:rPr lang="en-US" baseline="0" err="1" smtClean="0"/>
              <a:t>đổi</a:t>
            </a:r>
            <a:r>
              <a:rPr lang="en-US" baseline="0" smtClean="0"/>
              <a:t> pin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9558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tiến</a:t>
            </a:r>
            <a:r>
              <a:rPr lang="en-US" baseline="0" smtClean="0"/>
              <a:t> </a:t>
            </a:r>
            <a:r>
              <a:rPr lang="en-US" baseline="0" err="1" smtClean="0"/>
              <a:t>hành</a:t>
            </a:r>
            <a:r>
              <a:rPr lang="en-US" baseline="0" smtClean="0"/>
              <a:t> </a:t>
            </a:r>
            <a:r>
              <a:rPr lang="en-US" baseline="0" err="1" smtClean="0"/>
              <a:t>thu</a:t>
            </a:r>
            <a:r>
              <a:rPr lang="en-US" baseline="0" smtClean="0"/>
              <a:t> </a:t>
            </a:r>
            <a:r>
              <a:rPr lang="en-US" baseline="0" err="1" smtClean="0"/>
              <a:t>nhận</a:t>
            </a:r>
            <a:r>
              <a:rPr lang="en-US" baseline="0" smtClean="0"/>
              <a:t> pin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740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err="1" smtClean="0"/>
              <a:t>Khi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xác</a:t>
            </a:r>
            <a:r>
              <a:rPr lang="en-US" baseline="0" smtClean="0"/>
              <a:t> </a:t>
            </a:r>
            <a:r>
              <a:rPr lang="en-US" baseline="0" err="1" smtClean="0"/>
              <a:t>định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pin </a:t>
            </a:r>
            <a:r>
              <a:rPr lang="en-US" baseline="0" err="1" smtClean="0"/>
              <a:t>thì</a:t>
            </a:r>
            <a:r>
              <a:rPr lang="en-US" baseline="0" smtClean="0"/>
              <a:t> bang </a:t>
            </a:r>
            <a:r>
              <a:rPr lang="en-US" baseline="0" err="1" smtClean="0"/>
              <a:t>chuyền</a:t>
            </a:r>
            <a:r>
              <a:rPr lang="en-US" baseline="0" smtClean="0"/>
              <a:t> quay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54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115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Cảm</a:t>
            </a:r>
            <a:r>
              <a:rPr lang="en-US" smtClean="0"/>
              <a:t> </a:t>
            </a:r>
            <a:r>
              <a:rPr lang="en-US" err="1" smtClean="0"/>
              <a:t>biến</a:t>
            </a:r>
            <a:r>
              <a:rPr lang="en-US" baseline="0" smtClean="0"/>
              <a:t> </a:t>
            </a:r>
            <a:r>
              <a:rPr lang="en-US" baseline="0" err="1" smtClean="0"/>
              <a:t>phát</a:t>
            </a:r>
            <a:r>
              <a:rPr lang="en-US" baseline="0" smtClean="0"/>
              <a:t> </a:t>
            </a:r>
            <a:r>
              <a:rPr lang="en-US" baseline="0" err="1" smtClean="0"/>
              <a:t>hiện</a:t>
            </a:r>
            <a:r>
              <a:rPr lang="en-US" baseline="0" smtClean="0"/>
              <a:t> </a:t>
            </a:r>
            <a:r>
              <a:rPr lang="en-US" baseline="0" err="1" smtClean="0"/>
              <a:t>vật</a:t>
            </a:r>
            <a:r>
              <a:rPr lang="en-US" baseline="0" smtClean="0"/>
              <a:t> </a:t>
            </a:r>
            <a:r>
              <a:rPr lang="en-US" baseline="0" err="1" smtClean="0"/>
              <a:t>kim</a:t>
            </a:r>
            <a:r>
              <a:rPr lang="en-US" baseline="0" smtClean="0"/>
              <a:t> </a:t>
            </a:r>
            <a:r>
              <a:rPr lang="en-US" baseline="0" err="1" smtClean="0"/>
              <a:t>loại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02527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Xác</a:t>
            </a:r>
            <a:r>
              <a:rPr lang="en-US" baseline="0" smtClean="0"/>
              <a:t> </a:t>
            </a:r>
            <a:r>
              <a:rPr lang="en-US" baseline="0" err="1" smtClean="0"/>
              <a:t>định</a:t>
            </a:r>
            <a:r>
              <a:rPr lang="en-US" baseline="0" smtClean="0"/>
              <a:t> </a:t>
            </a:r>
            <a:r>
              <a:rPr lang="en-US" baseline="0" err="1" smtClean="0"/>
              <a:t>chiều</a:t>
            </a:r>
            <a:r>
              <a:rPr lang="en-US" baseline="0" smtClean="0"/>
              <a:t> </a:t>
            </a:r>
            <a:r>
              <a:rPr lang="en-US" baseline="0" err="1" smtClean="0"/>
              <a:t>dài</a:t>
            </a:r>
            <a:r>
              <a:rPr lang="en-US" baseline="0" smtClean="0"/>
              <a:t> pin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197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Cuối</a:t>
            </a:r>
            <a:r>
              <a:rPr lang="en-US" smtClean="0"/>
              <a:t> </a:t>
            </a:r>
            <a:r>
              <a:rPr lang="en-US" err="1" smtClean="0"/>
              <a:t>cùng</a:t>
            </a:r>
            <a:r>
              <a:rPr lang="en-US" baseline="0" smtClean="0"/>
              <a:t> </a:t>
            </a:r>
            <a:r>
              <a:rPr lang="en-US" baseline="0" err="1" smtClean="0"/>
              <a:t>xác</a:t>
            </a:r>
            <a:r>
              <a:rPr lang="en-US" baseline="0" smtClean="0"/>
              <a:t> </a:t>
            </a:r>
            <a:r>
              <a:rPr lang="en-US" baseline="0" err="1" smtClean="0"/>
              <a:t>định</a:t>
            </a:r>
            <a:r>
              <a:rPr lang="en-US" baseline="0" smtClean="0"/>
              <a:t> </a:t>
            </a:r>
            <a:r>
              <a:rPr lang="en-US" baseline="0" err="1" smtClean="0"/>
              <a:t>khối</a:t>
            </a:r>
            <a:r>
              <a:rPr lang="en-US" baseline="0" smtClean="0"/>
              <a:t> </a:t>
            </a:r>
            <a:r>
              <a:rPr lang="en-US" baseline="0" err="1" smtClean="0"/>
              <a:t>lượng</a:t>
            </a:r>
            <a:r>
              <a:rPr lang="en-US" baseline="0" smtClean="0"/>
              <a:t> pin </a:t>
            </a:r>
          </a:p>
          <a:p>
            <a:r>
              <a:rPr lang="en-US" baseline="0" err="1" smtClean="0"/>
              <a:t>Khi</a:t>
            </a:r>
            <a:r>
              <a:rPr lang="en-US" baseline="0" smtClean="0"/>
              <a:t> </a:t>
            </a:r>
            <a:r>
              <a:rPr lang="en-US" baseline="0" err="1" smtClean="0"/>
              <a:t>thỏa</a:t>
            </a:r>
            <a:r>
              <a:rPr lang="en-US" baseline="0" smtClean="0"/>
              <a:t> </a:t>
            </a:r>
            <a:r>
              <a:rPr lang="en-US" baseline="0" err="1" smtClean="0"/>
              <a:t>mãn</a:t>
            </a:r>
            <a:r>
              <a:rPr lang="en-US" baseline="0" smtClean="0"/>
              <a:t> 1 </a:t>
            </a:r>
            <a:r>
              <a:rPr lang="en-US" baseline="0" err="1" smtClean="0"/>
              <a:t>đúng</a:t>
            </a:r>
            <a:r>
              <a:rPr lang="en-US" baseline="0" smtClean="0"/>
              <a:t>, 2 </a:t>
            </a:r>
            <a:r>
              <a:rPr lang="en-US" baseline="0" err="1" smtClean="0"/>
              <a:t>khớp</a:t>
            </a:r>
            <a:r>
              <a:rPr lang="en-US" baseline="0" smtClean="0"/>
              <a:t> </a:t>
            </a:r>
            <a:r>
              <a:rPr lang="en-US" baseline="0" err="1" smtClean="0"/>
              <a:t>với</a:t>
            </a:r>
            <a:r>
              <a:rPr lang="en-US" baseline="0" smtClean="0"/>
              <a:t> 3 </a:t>
            </a:r>
            <a:r>
              <a:rPr lang="en-US" baseline="0" err="1" smtClean="0"/>
              <a:t>thì</a:t>
            </a:r>
            <a:r>
              <a:rPr lang="en-US" baseline="0" smtClean="0"/>
              <a:t> </a:t>
            </a:r>
            <a:r>
              <a:rPr lang="en-US" baseline="0" err="1" smtClean="0"/>
              <a:t>đó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pin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529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với</a:t>
            </a:r>
            <a:r>
              <a:rPr lang="en-US" baseline="0" smtClean="0"/>
              <a:t> </a:t>
            </a:r>
            <a:r>
              <a:rPr lang="en-US" baseline="0" err="1" smtClean="0"/>
              <a:t>số</a:t>
            </a:r>
            <a:r>
              <a:rPr lang="en-US" baseline="0" smtClean="0"/>
              <a:t> </a:t>
            </a:r>
            <a:r>
              <a:rPr lang="en-US" baseline="0" err="1" smtClean="0"/>
              <a:t>lượng</a:t>
            </a:r>
            <a:r>
              <a:rPr lang="en-US" baseline="0" smtClean="0"/>
              <a:t> pin </a:t>
            </a:r>
            <a:r>
              <a:rPr lang="en-US" baseline="0" err="1" smtClean="0"/>
              <a:t>đổi</a:t>
            </a:r>
            <a:r>
              <a:rPr lang="en-US" baseline="0" smtClean="0"/>
              <a:t> </a:t>
            </a:r>
            <a:r>
              <a:rPr lang="en-US" baseline="0" err="1" smtClean="0"/>
              <a:t>thì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sẽ</a:t>
            </a:r>
            <a:r>
              <a:rPr lang="en-US" baseline="0" smtClean="0"/>
              <a:t> </a:t>
            </a:r>
            <a:r>
              <a:rPr lang="en-US" baseline="0" err="1" smtClean="0"/>
              <a:t>cấp</a:t>
            </a:r>
            <a:r>
              <a:rPr lang="en-US" baseline="0" smtClean="0"/>
              <a:t> </a:t>
            </a:r>
            <a:r>
              <a:rPr lang="en-US" baseline="0" err="1" smtClean="0"/>
              <a:t>ưu</a:t>
            </a:r>
            <a:r>
              <a:rPr lang="en-US" baseline="0" smtClean="0"/>
              <a:t> </a:t>
            </a:r>
            <a:r>
              <a:rPr lang="en-US" baseline="0" err="1" smtClean="0"/>
              <a:t>đãi</a:t>
            </a:r>
            <a:r>
              <a:rPr lang="en-US" baseline="0" smtClean="0"/>
              <a:t> </a:t>
            </a:r>
            <a:r>
              <a:rPr lang="en-US" baseline="0" err="1" smtClean="0"/>
              <a:t>tương</a:t>
            </a:r>
            <a:r>
              <a:rPr lang="en-US" baseline="0" smtClean="0"/>
              <a:t> </a:t>
            </a:r>
            <a:r>
              <a:rPr lang="en-US" baseline="0" err="1" smtClean="0"/>
              <a:t>ứng</a:t>
            </a:r>
            <a:r>
              <a:rPr lang="en-US" baseline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Trường</a:t>
            </a:r>
            <a:r>
              <a:rPr lang="en-US" baseline="0" smtClean="0"/>
              <a:t> </a:t>
            </a:r>
            <a:r>
              <a:rPr lang="en-US" baseline="0" err="1" smtClean="0"/>
              <a:t>hợp</a:t>
            </a:r>
            <a:r>
              <a:rPr lang="en-US" baseline="0" smtClean="0"/>
              <a:t> </a:t>
            </a:r>
            <a:r>
              <a:rPr lang="en-US" baseline="0" err="1" smtClean="0"/>
              <a:t>này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vé</a:t>
            </a:r>
            <a:r>
              <a:rPr lang="en-US" baseline="0" smtClean="0"/>
              <a:t> </a:t>
            </a:r>
            <a:r>
              <a:rPr lang="en-US" baseline="0" err="1" smtClean="0"/>
              <a:t>giữ</a:t>
            </a:r>
            <a:r>
              <a:rPr lang="en-US" baseline="0" smtClean="0"/>
              <a:t> </a:t>
            </a:r>
            <a:r>
              <a:rPr lang="en-US" baseline="0" err="1" smtClean="0"/>
              <a:t>xe</a:t>
            </a:r>
            <a:r>
              <a:rPr lang="en-US" baseline="0" smtClean="0"/>
              <a:t> </a:t>
            </a:r>
            <a:r>
              <a:rPr lang="en-US" baseline="0" err="1" smtClean="0"/>
              <a:t>miễn</a:t>
            </a:r>
            <a:r>
              <a:rPr lang="en-US" baseline="0" smtClean="0"/>
              <a:t> </a:t>
            </a:r>
            <a:r>
              <a:rPr lang="en-US" baseline="0" err="1" smtClean="0"/>
              <a:t>phí</a:t>
            </a:r>
            <a:r>
              <a:rPr lang="en-US" baseline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Ngoài</a:t>
            </a:r>
            <a:r>
              <a:rPr lang="en-US" baseline="0" smtClean="0"/>
              <a:t> </a:t>
            </a:r>
            <a:r>
              <a:rPr lang="en-US" baseline="0" err="1" smtClean="0"/>
              <a:t>ra</a:t>
            </a:r>
            <a:r>
              <a:rPr lang="en-US" baseline="0" smtClean="0"/>
              <a:t> </a:t>
            </a:r>
            <a:r>
              <a:rPr lang="en-US" baseline="0" err="1" smtClean="0"/>
              <a:t>còn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các</a:t>
            </a:r>
            <a:r>
              <a:rPr lang="en-US" baseline="0" smtClean="0"/>
              <a:t> </a:t>
            </a:r>
            <a:r>
              <a:rPr lang="en-US" baseline="0" err="1" smtClean="0"/>
              <a:t>mức</a:t>
            </a:r>
            <a:r>
              <a:rPr lang="en-US" baseline="0" smtClean="0"/>
              <a:t> </a:t>
            </a:r>
            <a:r>
              <a:rPr lang="en-US" baseline="0" err="1" smtClean="0"/>
              <a:t>ưu</a:t>
            </a:r>
            <a:r>
              <a:rPr lang="en-US" baseline="0" smtClean="0"/>
              <a:t> </a:t>
            </a:r>
            <a:r>
              <a:rPr lang="en-US" baseline="0" err="1" smtClean="0"/>
              <a:t>đãi</a:t>
            </a:r>
            <a:r>
              <a:rPr lang="en-US" baseline="0" smtClean="0"/>
              <a:t> </a:t>
            </a:r>
            <a:r>
              <a:rPr lang="en-US" baseline="0" err="1" smtClean="0"/>
              <a:t>khác</a:t>
            </a:r>
            <a:r>
              <a:rPr lang="en-US" baseline="0" smtClean="0"/>
              <a:t> </a:t>
            </a:r>
            <a:r>
              <a:rPr lang="en-US" baseline="0" err="1" smtClean="0"/>
              <a:t>như</a:t>
            </a:r>
            <a:r>
              <a:rPr lang="en-US" baseline="0" smtClean="0"/>
              <a:t> discount, voucher..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590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với</a:t>
            </a:r>
            <a:r>
              <a:rPr lang="en-US" baseline="0" smtClean="0"/>
              <a:t> </a:t>
            </a:r>
            <a:r>
              <a:rPr lang="en-US" baseline="0" err="1" smtClean="0"/>
              <a:t>số</a:t>
            </a:r>
            <a:r>
              <a:rPr lang="en-US" baseline="0" smtClean="0"/>
              <a:t> </a:t>
            </a:r>
            <a:r>
              <a:rPr lang="en-US" baseline="0" err="1" smtClean="0"/>
              <a:t>lượng</a:t>
            </a:r>
            <a:r>
              <a:rPr lang="en-US" baseline="0" smtClean="0"/>
              <a:t> pin </a:t>
            </a:r>
            <a:r>
              <a:rPr lang="en-US" baseline="0" err="1" smtClean="0"/>
              <a:t>đổi</a:t>
            </a:r>
            <a:r>
              <a:rPr lang="en-US" baseline="0" smtClean="0"/>
              <a:t> </a:t>
            </a:r>
            <a:r>
              <a:rPr lang="en-US" baseline="0" err="1" smtClean="0"/>
              <a:t>thì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sẽ</a:t>
            </a:r>
            <a:r>
              <a:rPr lang="en-US" baseline="0" smtClean="0"/>
              <a:t> </a:t>
            </a:r>
            <a:r>
              <a:rPr lang="en-US" baseline="0" err="1" smtClean="0"/>
              <a:t>cấp</a:t>
            </a:r>
            <a:r>
              <a:rPr lang="en-US" baseline="0" smtClean="0"/>
              <a:t> </a:t>
            </a:r>
            <a:r>
              <a:rPr lang="en-US" baseline="0" err="1" smtClean="0"/>
              <a:t>ưu</a:t>
            </a:r>
            <a:r>
              <a:rPr lang="en-US" baseline="0" smtClean="0"/>
              <a:t> </a:t>
            </a:r>
            <a:r>
              <a:rPr lang="en-US" baseline="0" err="1" smtClean="0"/>
              <a:t>đãi</a:t>
            </a:r>
            <a:r>
              <a:rPr lang="en-US" baseline="0" smtClean="0"/>
              <a:t> </a:t>
            </a:r>
            <a:r>
              <a:rPr lang="en-US" baseline="0" err="1" smtClean="0"/>
              <a:t>tương</a:t>
            </a:r>
            <a:r>
              <a:rPr lang="en-US" baseline="0" smtClean="0"/>
              <a:t> </a:t>
            </a:r>
            <a:r>
              <a:rPr lang="en-US" baseline="0" err="1" smtClean="0"/>
              <a:t>ứng</a:t>
            </a:r>
            <a:r>
              <a:rPr lang="en-US" baseline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Trường</a:t>
            </a:r>
            <a:r>
              <a:rPr lang="en-US" baseline="0" smtClean="0"/>
              <a:t> </a:t>
            </a:r>
            <a:r>
              <a:rPr lang="en-US" baseline="0" err="1" smtClean="0"/>
              <a:t>hợp</a:t>
            </a:r>
            <a:r>
              <a:rPr lang="en-US" baseline="0" smtClean="0"/>
              <a:t> </a:t>
            </a:r>
            <a:r>
              <a:rPr lang="en-US" baseline="0" err="1" smtClean="0"/>
              <a:t>này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vé</a:t>
            </a:r>
            <a:r>
              <a:rPr lang="en-US" baseline="0" smtClean="0"/>
              <a:t> </a:t>
            </a:r>
            <a:r>
              <a:rPr lang="en-US" baseline="0" err="1" smtClean="0"/>
              <a:t>giữ</a:t>
            </a:r>
            <a:r>
              <a:rPr lang="en-US" baseline="0" smtClean="0"/>
              <a:t> </a:t>
            </a:r>
            <a:r>
              <a:rPr lang="en-US" baseline="0" err="1" smtClean="0"/>
              <a:t>xe</a:t>
            </a:r>
            <a:r>
              <a:rPr lang="en-US" baseline="0" smtClean="0"/>
              <a:t> </a:t>
            </a:r>
            <a:r>
              <a:rPr lang="en-US" baseline="0" err="1" smtClean="0"/>
              <a:t>miễn</a:t>
            </a:r>
            <a:r>
              <a:rPr lang="en-US" baseline="0" smtClean="0"/>
              <a:t> </a:t>
            </a:r>
            <a:r>
              <a:rPr lang="en-US" baseline="0" err="1" smtClean="0"/>
              <a:t>phí</a:t>
            </a:r>
            <a:r>
              <a:rPr lang="en-US" baseline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Ngoài</a:t>
            </a:r>
            <a:r>
              <a:rPr lang="en-US" baseline="0" smtClean="0"/>
              <a:t> </a:t>
            </a:r>
            <a:r>
              <a:rPr lang="en-US" baseline="0" err="1" smtClean="0"/>
              <a:t>ra</a:t>
            </a:r>
            <a:r>
              <a:rPr lang="en-US" baseline="0" smtClean="0"/>
              <a:t> </a:t>
            </a:r>
            <a:r>
              <a:rPr lang="en-US" baseline="0" err="1" smtClean="0"/>
              <a:t>còn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các</a:t>
            </a:r>
            <a:r>
              <a:rPr lang="en-US" baseline="0" smtClean="0"/>
              <a:t> </a:t>
            </a:r>
            <a:r>
              <a:rPr lang="en-US" baseline="0" err="1" smtClean="0"/>
              <a:t>mức</a:t>
            </a:r>
            <a:r>
              <a:rPr lang="en-US" baseline="0" smtClean="0"/>
              <a:t> </a:t>
            </a:r>
            <a:r>
              <a:rPr lang="en-US" baseline="0" err="1" smtClean="0"/>
              <a:t>ưu</a:t>
            </a:r>
            <a:r>
              <a:rPr lang="en-US" baseline="0" smtClean="0"/>
              <a:t> </a:t>
            </a:r>
            <a:r>
              <a:rPr lang="en-US" baseline="0" err="1" smtClean="0"/>
              <a:t>đãi</a:t>
            </a:r>
            <a:r>
              <a:rPr lang="en-US" baseline="0" smtClean="0"/>
              <a:t> </a:t>
            </a:r>
            <a:r>
              <a:rPr lang="en-US" baseline="0" err="1" smtClean="0"/>
              <a:t>khác</a:t>
            </a:r>
            <a:r>
              <a:rPr lang="en-US" baseline="0" smtClean="0"/>
              <a:t> </a:t>
            </a:r>
            <a:r>
              <a:rPr lang="en-US" baseline="0" err="1" smtClean="0"/>
              <a:t>như</a:t>
            </a:r>
            <a:r>
              <a:rPr lang="en-US" baseline="0" smtClean="0"/>
              <a:t> discount, voucher..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6301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err="1" smtClean="0"/>
              <a:t>Sau</a:t>
            </a:r>
            <a:r>
              <a:rPr lang="en-US" smtClean="0"/>
              <a:t> </a:t>
            </a:r>
            <a:r>
              <a:rPr lang="en-US" err="1" smtClean="0"/>
              <a:t>đó</a:t>
            </a:r>
            <a:r>
              <a:rPr lang="en-US" baseline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tự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 </a:t>
            </a:r>
            <a:r>
              <a:rPr lang="en-US" baseline="0" err="1" smtClean="0"/>
              <a:t>xin</a:t>
            </a:r>
            <a:r>
              <a:rPr lang="en-US" baseline="0" smtClean="0"/>
              <a:t> </a:t>
            </a:r>
            <a:r>
              <a:rPr lang="en-US" baseline="0" err="1" smtClean="0"/>
              <a:t>phép</a:t>
            </a:r>
            <a:r>
              <a:rPr lang="en-US" baseline="0" smtClean="0"/>
              <a:t> </a:t>
            </a:r>
            <a:r>
              <a:rPr lang="en-US" baseline="0" err="1" smtClean="0"/>
              <a:t>chụp</a:t>
            </a:r>
            <a:r>
              <a:rPr lang="en-US" baseline="0" smtClean="0"/>
              <a:t> </a:t>
            </a:r>
            <a:r>
              <a:rPr lang="en-US" baseline="0" err="1" smtClean="0"/>
              <a:t>ảnh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dùng</a:t>
            </a:r>
            <a:r>
              <a:rPr lang="en-US" baseline="0" smtClean="0"/>
              <a:t>, </a:t>
            </a:r>
            <a:r>
              <a:rPr lang="en-US" baseline="0" err="1" smtClean="0"/>
              <a:t>đăng</a:t>
            </a:r>
            <a:r>
              <a:rPr lang="en-US" baseline="0" smtClean="0"/>
              <a:t> </a:t>
            </a:r>
            <a:r>
              <a:rPr lang="en-US" baseline="0" err="1" smtClean="0"/>
              <a:t>fanpage</a:t>
            </a:r>
            <a:r>
              <a:rPr lang="en-US" baseline="0" smtClean="0"/>
              <a:t>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baseline="0" err="1" smtClean="0"/>
              <a:t>Trên</a:t>
            </a:r>
            <a:r>
              <a:rPr lang="en-US" baseline="0" smtClean="0"/>
              <a:t> </a:t>
            </a:r>
            <a:r>
              <a:rPr lang="en-US" baseline="0" err="1" smtClean="0"/>
              <a:t>máy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thông</a:t>
            </a:r>
            <a:r>
              <a:rPr lang="en-US" baseline="0" smtClean="0"/>
              <a:t> tin </a:t>
            </a:r>
            <a:r>
              <a:rPr lang="en-US" baseline="0" err="1" smtClean="0"/>
              <a:t>fanpage</a:t>
            </a:r>
            <a:r>
              <a:rPr lang="en-US" baseline="0" smtClean="0"/>
              <a:t> </a:t>
            </a:r>
            <a:r>
              <a:rPr lang="en-US" baseline="0" err="1" smtClean="0"/>
              <a:t>để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dùng</a:t>
            </a:r>
            <a:r>
              <a:rPr lang="en-US" baseline="0" smtClean="0"/>
              <a:t> </a:t>
            </a:r>
            <a:r>
              <a:rPr lang="en-US" baseline="0" err="1" smtClean="0"/>
              <a:t>tìm</a:t>
            </a:r>
            <a:r>
              <a:rPr lang="en-US" baseline="0" smtClean="0"/>
              <a:t> </a:t>
            </a:r>
            <a:r>
              <a:rPr lang="en-US" baseline="0" err="1" smtClean="0"/>
              <a:t>đến</a:t>
            </a:r>
            <a:r>
              <a:rPr lang="en-US" baseline="0" smtClean="0"/>
              <a:t> </a:t>
            </a:r>
            <a:r>
              <a:rPr lang="en-US" baseline="0" err="1" smtClean="0"/>
              <a:t>và</a:t>
            </a:r>
            <a:r>
              <a:rPr lang="en-US" baseline="0" smtClean="0"/>
              <a:t> share </a:t>
            </a:r>
            <a:r>
              <a:rPr lang="en-US" baseline="0" err="1" smtClean="0"/>
              <a:t>bài</a:t>
            </a:r>
            <a:r>
              <a:rPr lang="en-US" baseline="0" smtClean="0"/>
              <a:t> </a:t>
            </a:r>
            <a:r>
              <a:rPr lang="en-US" baseline="0" err="1" smtClean="0"/>
              <a:t>đăng</a:t>
            </a:r>
            <a:r>
              <a:rPr lang="en-US" baseline="0" smtClean="0"/>
              <a:t> </a:t>
            </a:r>
            <a:r>
              <a:rPr lang="en-US" baseline="0" err="1" smtClean="0"/>
              <a:t>này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1473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Khi</a:t>
            </a:r>
            <a:r>
              <a:rPr lang="en-US" baseline="0" smtClean="0"/>
              <a:t> </a:t>
            </a:r>
            <a:r>
              <a:rPr lang="en-US" baseline="0" err="1" smtClean="0"/>
              <a:t>thùng</a:t>
            </a:r>
            <a:r>
              <a:rPr lang="en-US" baseline="0" smtClean="0"/>
              <a:t> </a:t>
            </a:r>
            <a:r>
              <a:rPr lang="en-US" baseline="0" err="1" smtClean="0"/>
              <a:t>chứa</a:t>
            </a:r>
            <a:r>
              <a:rPr lang="en-US" baseline="0" smtClean="0"/>
              <a:t> pin </a:t>
            </a:r>
            <a:r>
              <a:rPr lang="en-US" baseline="0" err="1" smtClean="0"/>
              <a:t>đầy</a:t>
            </a:r>
            <a:r>
              <a:rPr lang="en-US" baseline="0" smtClean="0"/>
              <a:t> </a:t>
            </a:r>
            <a:r>
              <a:rPr lang="en-US" baseline="0" err="1" smtClean="0"/>
              <a:t>thì</a:t>
            </a:r>
            <a:r>
              <a:rPr lang="en-US" baseline="0" smtClean="0"/>
              <a:t> </a:t>
            </a:r>
            <a:r>
              <a:rPr lang="en-US" baseline="0" err="1" smtClean="0"/>
              <a:t>tự</a:t>
            </a:r>
            <a:r>
              <a:rPr lang="en-US" baseline="0" smtClean="0"/>
              <a:t> </a:t>
            </a:r>
            <a:r>
              <a:rPr lang="en-US" baseline="0" err="1" smtClean="0"/>
              <a:t>động</a:t>
            </a:r>
            <a:r>
              <a:rPr lang="en-US" baseline="0" smtClean="0"/>
              <a:t> </a:t>
            </a:r>
            <a:r>
              <a:rPr lang="en-US" baseline="0" err="1" smtClean="0"/>
              <a:t>báo</a:t>
            </a:r>
            <a:r>
              <a:rPr lang="en-US" baseline="0" smtClean="0"/>
              <a:t> </a:t>
            </a:r>
            <a:r>
              <a:rPr lang="en-US" baseline="0" err="1" smtClean="0"/>
              <a:t>về</a:t>
            </a:r>
            <a:r>
              <a:rPr lang="en-US" baseline="0" smtClean="0"/>
              <a:t> web </a:t>
            </a:r>
            <a:r>
              <a:rPr lang="en-US" baseline="0" err="1" smtClean="0"/>
              <a:t>quản</a:t>
            </a:r>
            <a:r>
              <a:rPr lang="en-US" baseline="0" smtClean="0"/>
              <a:t> </a:t>
            </a:r>
            <a:r>
              <a:rPr lang="en-US" baseline="0" err="1" smtClean="0"/>
              <a:t>lý</a:t>
            </a:r>
            <a:endParaRPr lang="en-US" baseline="0" smtClean="0"/>
          </a:p>
          <a:p>
            <a:r>
              <a:rPr lang="en-US" baseline="0" err="1" smtClean="0"/>
              <a:t>Sẽ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người</a:t>
            </a:r>
            <a:r>
              <a:rPr lang="en-US" baseline="0" smtClean="0"/>
              <a:t> </a:t>
            </a:r>
            <a:r>
              <a:rPr lang="en-US" baseline="0" err="1" smtClean="0"/>
              <a:t>đến</a:t>
            </a:r>
            <a:r>
              <a:rPr lang="en-US" baseline="0" smtClean="0"/>
              <a:t> </a:t>
            </a:r>
            <a:r>
              <a:rPr lang="en-US" baseline="0" err="1" smtClean="0"/>
              <a:t>thu</a:t>
            </a:r>
            <a:r>
              <a:rPr lang="en-US" baseline="0" smtClean="0"/>
              <a:t> </a:t>
            </a:r>
            <a:r>
              <a:rPr lang="en-US" baseline="0" err="1" smtClean="0"/>
              <a:t>gom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2516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Đối</a:t>
            </a:r>
            <a:r>
              <a:rPr lang="en-US" smtClean="0"/>
              <a:t> </a:t>
            </a:r>
            <a:r>
              <a:rPr lang="en-US" err="1" smtClean="0"/>
              <a:t>tượng</a:t>
            </a:r>
            <a:r>
              <a:rPr lang="en-US" baseline="0" smtClean="0"/>
              <a:t> </a:t>
            </a:r>
            <a:r>
              <a:rPr lang="en-US" baseline="0" err="1" smtClean="0"/>
              <a:t>hướng</a:t>
            </a:r>
            <a:r>
              <a:rPr lang="en-US" baseline="0" smtClean="0"/>
              <a:t> </a:t>
            </a:r>
            <a:r>
              <a:rPr lang="en-US" baseline="0" err="1" smtClean="0"/>
              <a:t>đến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Như</a:t>
            </a:r>
            <a:r>
              <a:rPr lang="en-US" baseline="0" smtClean="0"/>
              <a:t> slide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274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Địa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r>
              <a:rPr lang="en-US" baseline="0" smtClean="0"/>
              <a:t> </a:t>
            </a:r>
            <a:r>
              <a:rPr lang="en-US" baseline="0" err="1" smtClean="0"/>
              <a:t>lắp</a:t>
            </a:r>
            <a:r>
              <a:rPr lang="en-US" baseline="0" smtClean="0"/>
              <a:t> </a:t>
            </a:r>
            <a:r>
              <a:rPr lang="en-US" baseline="0" err="1" smtClean="0"/>
              <a:t>đặt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Siêu</a:t>
            </a:r>
            <a:r>
              <a:rPr lang="en-US" baseline="0" smtClean="0"/>
              <a:t> </a:t>
            </a:r>
            <a:r>
              <a:rPr lang="en-US" baseline="0" err="1" smtClean="0"/>
              <a:t>thị</a:t>
            </a:r>
            <a:r>
              <a:rPr lang="en-US" baseline="0" smtClean="0"/>
              <a:t>, </a:t>
            </a:r>
            <a:r>
              <a:rPr lang="en-US" baseline="0" err="1" smtClean="0"/>
              <a:t>trung</a:t>
            </a:r>
            <a:r>
              <a:rPr lang="en-US" baseline="0" smtClean="0"/>
              <a:t> </a:t>
            </a:r>
            <a:r>
              <a:rPr lang="en-US" baseline="0" err="1" smtClean="0"/>
              <a:t>tâm</a:t>
            </a:r>
            <a:r>
              <a:rPr lang="en-US" baseline="0" smtClean="0"/>
              <a:t> </a:t>
            </a:r>
            <a:r>
              <a:rPr lang="en-US" baseline="0" err="1" smtClean="0"/>
              <a:t>thương</a:t>
            </a:r>
            <a:r>
              <a:rPr lang="en-US" baseline="0" smtClean="0"/>
              <a:t> </a:t>
            </a:r>
            <a:r>
              <a:rPr lang="en-US" baseline="0" err="1" smtClean="0"/>
              <a:t>mại</a:t>
            </a:r>
            <a:endParaRPr lang="en-US" baseline="0" smtClean="0"/>
          </a:p>
          <a:p>
            <a:r>
              <a:rPr lang="en-US" baseline="0" err="1" smtClean="0"/>
              <a:t>Trung</a:t>
            </a:r>
            <a:r>
              <a:rPr lang="en-US" baseline="0" smtClean="0"/>
              <a:t> </a:t>
            </a:r>
            <a:r>
              <a:rPr lang="en-US" baseline="0" err="1" smtClean="0"/>
              <a:t>tâm</a:t>
            </a:r>
            <a:r>
              <a:rPr lang="en-US" baseline="0" smtClean="0"/>
              <a:t> </a:t>
            </a:r>
            <a:r>
              <a:rPr lang="en-US" baseline="0" err="1" smtClean="0"/>
              <a:t>đồ</a:t>
            </a:r>
            <a:r>
              <a:rPr lang="en-US" baseline="0" smtClean="0"/>
              <a:t> </a:t>
            </a:r>
            <a:r>
              <a:rPr lang="en-US" baseline="0" err="1" smtClean="0"/>
              <a:t>điện</a:t>
            </a:r>
            <a:r>
              <a:rPr lang="en-US" baseline="0" smtClean="0"/>
              <a:t> </a:t>
            </a:r>
            <a:r>
              <a:rPr lang="en-US" baseline="0" err="1" smtClean="0"/>
              <a:t>tử</a:t>
            </a:r>
            <a:r>
              <a:rPr lang="en-US" baseline="0" smtClean="0"/>
              <a:t>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2910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102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điện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tử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Chứa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loại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nặng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…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bệnh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nguy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hiểm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truyền</a:t>
            </a: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vi-V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26661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8731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5177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6983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984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16591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33626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2998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066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580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095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Thủy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ngân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trong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một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viên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pin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ô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nhiễm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500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lít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nước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Ngoài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gây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thư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bênh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về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thận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mạch</a:t>
            </a: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dị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dạng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bẩm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sinh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nhi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vi-VN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097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? </a:t>
            </a:r>
            <a:r>
              <a:rPr lang="en-US" err="1" smtClean="0"/>
              <a:t>Vậy</a:t>
            </a:r>
            <a:r>
              <a:rPr lang="en-US" smtClean="0"/>
              <a:t> </a:t>
            </a:r>
            <a:r>
              <a:rPr lang="en-US" err="1" smtClean="0"/>
              <a:t>xử</a:t>
            </a:r>
            <a:r>
              <a:rPr lang="en-US" baseline="0" smtClean="0"/>
              <a:t> </a:t>
            </a:r>
            <a:r>
              <a:rPr lang="en-US" baseline="0" err="1" smtClean="0"/>
              <a:t>lý</a:t>
            </a:r>
            <a:r>
              <a:rPr lang="en-US" baseline="0" smtClean="0"/>
              <a:t> pin </a:t>
            </a:r>
            <a:r>
              <a:rPr lang="en-US" baseline="0" err="1" smtClean="0"/>
              <a:t>ntn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phù</a:t>
            </a:r>
            <a:r>
              <a:rPr lang="en-US" baseline="0" smtClean="0"/>
              <a:t> </a:t>
            </a:r>
            <a:r>
              <a:rPr lang="en-US" baseline="0" err="1" smtClean="0"/>
              <a:t>hợp</a:t>
            </a:r>
            <a:r>
              <a:rPr lang="en-US" baseline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Phương</a:t>
            </a:r>
            <a:r>
              <a:rPr lang="en-US" baseline="0" smtClean="0"/>
              <a:t> </a:t>
            </a:r>
            <a:r>
              <a:rPr lang="en-US" baseline="0" err="1" smtClean="0"/>
              <a:t>pháp</a:t>
            </a:r>
            <a:r>
              <a:rPr lang="en-US" baseline="0" smtClean="0"/>
              <a:t> </a:t>
            </a:r>
            <a:r>
              <a:rPr lang="en-US" baseline="0" err="1" smtClean="0"/>
              <a:t>truyền</a:t>
            </a:r>
            <a:r>
              <a:rPr lang="en-US" baseline="0" smtClean="0"/>
              <a:t> </a:t>
            </a:r>
            <a:r>
              <a:rPr lang="en-US" baseline="0" err="1" smtClean="0"/>
              <a:t>thống</a:t>
            </a:r>
            <a:r>
              <a:rPr lang="en-US" baseline="0" smtClean="0"/>
              <a:t> </a:t>
            </a:r>
            <a:r>
              <a:rPr lang="en-US" baseline="0" err="1" smtClean="0"/>
              <a:t>đc</a:t>
            </a:r>
            <a:r>
              <a:rPr lang="en-US" baseline="0" smtClean="0"/>
              <a:t> </a:t>
            </a:r>
            <a:r>
              <a:rPr lang="en-US" baseline="0" err="1" smtClean="0"/>
              <a:t>ko</a:t>
            </a:r>
            <a:r>
              <a:rPr lang="en-US" baseline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Bỏ</a:t>
            </a:r>
            <a:r>
              <a:rPr lang="en-US" baseline="0" smtClean="0"/>
              <a:t> </a:t>
            </a:r>
            <a:r>
              <a:rPr lang="en-US" baseline="0" err="1" smtClean="0"/>
              <a:t>thùng</a:t>
            </a:r>
            <a:r>
              <a:rPr lang="en-US" baseline="0" smtClean="0"/>
              <a:t> </a:t>
            </a:r>
            <a:r>
              <a:rPr lang="en-US" baseline="0" err="1" smtClean="0"/>
              <a:t>rác</a:t>
            </a:r>
            <a:r>
              <a:rPr lang="en-US" baseline="0" smtClean="0"/>
              <a:t> </a:t>
            </a:r>
            <a:r>
              <a:rPr lang="en-US" baseline="0" err="1" smtClean="0"/>
              <a:t>đc</a:t>
            </a:r>
            <a:r>
              <a:rPr lang="en-US" baseline="0" smtClean="0"/>
              <a:t> </a:t>
            </a:r>
            <a:r>
              <a:rPr lang="en-US" baseline="0" err="1" smtClean="0"/>
              <a:t>ko</a:t>
            </a:r>
            <a:r>
              <a:rPr lang="en-US" baseline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err="1" smtClean="0"/>
              <a:t>Câu</a:t>
            </a:r>
            <a:r>
              <a:rPr lang="en-US" baseline="0" smtClean="0"/>
              <a:t> </a:t>
            </a:r>
            <a:r>
              <a:rPr lang="en-US" baseline="0" err="1" smtClean="0"/>
              <a:t>trả</a:t>
            </a:r>
            <a:r>
              <a:rPr lang="en-US" baseline="0" smtClean="0"/>
              <a:t> </a:t>
            </a:r>
            <a:r>
              <a:rPr lang="en-US" baseline="0" err="1" smtClean="0"/>
              <a:t>lời</a:t>
            </a:r>
            <a:r>
              <a:rPr lang="en-US" baseline="0" smtClean="0"/>
              <a:t> </a:t>
            </a:r>
            <a:r>
              <a:rPr lang="en-US" baseline="0" err="1" smtClean="0"/>
              <a:t>là</a:t>
            </a:r>
            <a:r>
              <a:rPr lang="en-US" baseline="0" smtClean="0"/>
              <a:t> </a:t>
            </a:r>
            <a:r>
              <a:rPr lang="en-US" baseline="0" err="1" smtClean="0"/>
              <a:t>không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836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khảo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sát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Phần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người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dân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nhận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được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vấn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đề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này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tác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hại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cách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thức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xử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phù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hợp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98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 smtClean="0"/>
              <a:t>Nhưng</a:t>
            </a:r>
            <a:r>
              <a:rPr lang="en-US" baseline="0" smtClean="0"/>
              <a:t> </a:t>
            </a:r>
            <a:r>
              <a:rPr lang="en-US" baseline="0" err="1" smtClean="0"/>
              <a:t>bên</a:t>
            </a:r>
            <a:r>
              <a:rPr lang="en-US" baseline="0" smtClean="0"/>
              <a:t> </a:t>
            </a:r>
            <a:r>
              <a:rPr lang="en-US" baseline="0" err="1" smtClean="0"/>
              <a:t>cạnh</a:t>
            </a:r>
            <a:r>
              <a:rPr lang="en-US" baseline="0" smtClean="0"/>
              <a:t> </a:t>
            </a:r>
            <a:r>
              <a:rPr lang="en-US" baseline="0" err="1" smtClean="0"/>
              <a:t>đó</a:t>
            </a:r>
            <a:r>
              <a:rPr lang="en-US" baseline="0" smtClean="0"/>
              <a:t> </a:t>
            </a:r>
            <a:r>
              <a:rPr lang="en-US" baseline="0" err="1" smtClean="0"/>
              <a:t>vẫn</a:t>
            </a:r>
            <a:r>
              <a:rPr lang="en-US" baseline="0" smtClean="0"/>
              <a:t> </a:t>
            </a:r>
            <a:r>
              <a:rPr lang="en-US" baseline="0" err="1" smtClean="0"/>
              <a:t>có</a:t>
            </a:r>
            <a:r>
              <a:rPr lang="en-US" baseline="0" smtClean="0"/>
              <a:t> </a:t>
            </a:r>
            <a:r>
              <a:rPr lang="en-US" baseline="0" err="1" smtClean="0"/>
              <a:t>một</a:t>
            </a:r>
            <a:r>
              <a:rPr lang="en-US" baseline="0" smtClean="0"/>
              <a:t> </a:t>
            </a:r>
            <a:r>
              <a:rPr lang="en-US" baseline="0" err="1" smtClean="0"/>
              <a:t>bộ</a:t>
            </a:r>
            <a:r>
              <a:rPr lang="en-US" baseline="0" smtClean="0"/>
              <a:t> </a:t>
            </a:r>
            <a:r>
              <a:rPr lang="en-US" baseline="0" err="1" smtClean="0"/>
              <a:t>phận</a:t>
            </a:r>
            <a:r>
              <a:rPr lang="en-US" baseline="0" smtClean="0"/>
              <a:t> </a:t>
            </a:r>
            <a:r>
              <a:rPr lang="en-US" baseline="0" err="1" smtClean="0"/>
              <a:t>nhận</a:t>
            </a:r>
            <a:r>
              <a:rPr lang="en-US" baseline="0" smtClean="0"/>
              <a:t> </a:t>
            </a:r>
            <a:r>
              <a:rPr lang="en-US" baseline="0" err="1" smtClean="0"/>
              <a:t>thức</a:t>
            </a:r>
            <a:r>
              <a:rPr lang="en-US" baseline="0" smtClean="0"/>
              <a:t> </a:t>
            </a:r>
            <a:r>
              <a:rPr lang="en-US" baseline="0" err="1" smtClean="0"/>
              <a:t>được</a:t>
            </a:r>
            <a:r>
              <a:rPr lang="en-US" baseline="0" smtClean="0"/>
              <a:t> </a:t>
            </a:r>
          </a:p>
          <a:p>
            <a:r>
              <a:rPr lang="en-US" baseline="0" err="1" smtClean="0"/>
              <a:t>Và</a:t>
            </a:r>
            <a:r>
              <a:rPr lang="en-US" baseline="0" smtClean="0"/>
              <a:t> </a:t>
            </a:r>
            <a:r>
              <a:rPr lang="en-US" baseline="0" err="1" smtClean="0"/>
              <a:t>đưa</a:t>
            </a:r>
            <a:r>
              <a:rPr lang="en-US" baseline="0" smtClean="0"/>
              <a:t> </a:t>
            </a:r>
            <a:r>
              <a:rPr lang="en-US" baseline="0" err="1" smtClean="0"/>
              <a:t>ra</a:t>
            </a:r>
            <a:r>
              <a:rPr lang="en-US" baseline="0" smtClean="0"/>
              <a:t> </a:t>
            </a:r>
            <a:r>
              <a:rPr lang="en-US" baseline="0" err="1" smtClean="0"/>
              <a:t>một</a:t>
            </a:r>
            <a:r>
              <a:rPr lang="en-US" baseline="0" smtClean="0"/>
              <a:t> </a:t>
            </a:r>
            <a:r>
              <a:rPr lang="en-US" baseline="0" err="1" smtClean="0"/>
              <a:t>số</a:t>
            </a:r>
            <a:r>
              <a:rPr lang="en-US" baseline="0" smtClean="0"/>
              <a:t> </a:t>
            </a:r>
            <a:r>
              <a:rPr lang="en-US" baseline="0" err="1" smtClean="0"/>
              <a:t>giải</a:t>
            </a:r>
            <a:r>
              <a:rPr lang="en-US" baseline="0" smtClean="0"/>
              <a:t> </a:t>
            </a:r>
            <a:r>
              <a:rPr lang="en-US" baseline="0" err="1" smtClean="0"/>
              <a:t>pháp</a:t>
            </a:r>
            <a:r>
              <a:rPr lang="en-US" baseline="0" smtClean="0"/>
              <a:t> </a:t>
            </a:r>
            <a:r>
              <a:rPr lang="en-US" baseline="0" err="1" smtClean="0"/>
              <a:t>xử</a:t>
            </a:r>
            <a:r>
              <a:rPr lang="en-US" baseline="0" smtClean="0"/>
              <a:t> </a:t>
            </a:r>
            <a:r>
              <a:rPr lang="en-US" baseline="0" err="1" smtClean="0"/>
              <a:t>lý</a:t>
            </a:r>
            <a:r>
              <a:rPr lang="en-US" baseline="0" smtClean="0"/>
              <a:t> </a:t>
            </a:r>
            <a:r>
              <a:rPr lang="en-US" baseline="0" err="1" smtClean="0"/>
              <a:t>như</a:t>
            </a:r>
            <a:r>
              <a:rPr lang="en-US" baseline="0" smtClean="0"/>
              <a:t> </a:t>
            </a:r>
            <a:r>
              <a:rPr lang="en-US" baseline="0" err="1" smtClean="0"/>
              <a:t>sau</a:t>
            </a:r>
            <a:r>
              <a:rPr lang="en-US" baseline="0" smtClean="0"/>
              <a:t>: …</a:t>
            </a:r>
          </a:p>
          <a:p>
            <a:r>
              <a:rPr lang="en-US" err="1" smtClean="0"/>
              <a:t>Nhưng</a:t>
            </a:r>
            <a:r>
              <a:rPr lang="en-US" baseline="0" smtClean="0"/>
              <a:t> </a:t>
            </a:r>
            <a:r>
              <a:rPr lang="en-US" baseline="0" err="1" smtClean="0"/>
              <a:t>phần</a:t>
            </a:r>
            <a:r>
              <a:rPr lang="en-US" baseline="0" smtClean="0"/>
              <a:t> </a:t>
            </a:r>
            <a:r>
              <a:rPr lang="en-US" baseline="0" err="1" smtClean="0"/>
              <a:t>lớn</a:t>
            </a:r>
            <a:r>
              <a:rPr lang="en-US" baseline="0" smtClean="0"/>
              <a:t> </a:t>
            </a:r>
            <a:r>
              <a:rPr lang="en-US" baseline="0" err="1" smtClean="0"/>
              <a:t>vẫn</a:t>
            </a:r>
            <a:r>
              <a:rPr lang="en-US" baseline="0" smtClean="0"/>
              <a:t> </a:t>
            </a:r>
            <a:r>
              <a:rPr lang="en-US" baseline="0" err="1" smtClean="0"/>
              <a:t>còn</a:t>
            </a:r>
            <a:r>
              <a:rPr lang="en-US" baseline="0" smtClean="0"/>
              <a:t> </a:t>
            </a:r>
            <a:r>
              <a:rPr lang="en-US" baseline="0" err="1" smtClean="0"/>
              <a:t>những</a:t>
            </a:r>
            <a:r>
              <a:rPr lang="en-US" baseline="0" smtClean="0"/>
              <a:t> </a:t>
            </a:r>
            <a:r>
              <a:rPr lang="en-US" baseline="0" err="1" smtClean="0"/>
              <a:t>bất</a:t>
            </a:r>
            <a:r>
              <a:rPr lang="en-US" baseline="0" smtClean="0"/>
              <a:t> </a:t>
            </a:r>
            <a:r>
              <a:rPr lang="en-US" baseline="0" err="1" smtClean="0"/>
              <a:t>cập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5020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nhất</a:t>
            </a:r>
            <a:endParaRPr lang="en-US" sz="120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732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hai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Đọc</a:t>
            </a:r>
            <a:r>
              <a:rPr lang="en-US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slide </a:t>
            </a: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ED5845-AC66-4EE3-A3DD-A118F6747D3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987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AE4B40-B6A9-4389-9ADD-BE2486CAE56D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3666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474693-52A4-4AFF-B5F1-45AAB1C87C9C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51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1B9C4-2271-4FAD-94DA-4E668FD20001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8777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7320FC-D635-4AC8-953C-7536504CF083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1245704"/>
            <a:ext cx="1051560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132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BCE0B-A29E-4B44-B1EF-0A5A8E87798C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63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87FB-758A-4210-BB3D-173F7DC7F011}" type="datetime1">
              <a:rPr lang="en-US" smtClean="0"/>
              <a:t>27/12/2019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3177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6D5E1A-74AF-42B6-88BD-A3D7D4B9084D}" type="datetime1">
              <a:rPr lang="en-US" smtClean="0"/>
              <a:t>27/12/2019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570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DB8DD-1B5D-4970-9555-C9497ABF8583}" type="datetime1">
              <a:rPr lang="en-US" smtClean="0"/>
              <a:t>27/12/2019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1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4E2F7B-625B-483D-AC59-10DC9149F839}" type="datetime1">
              <a:rPr lang="en-US" smtClean="0"/>
              <a:t>27/12/2019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403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8F34-3979-44D8-8DDF-EEF344E96DB6}" type="datetime1">
              <a:rPr lang="en-US" smtClean="0"/>
              <a:t>27/12/2019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02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D1DD9-E710-4BBF-AD6E-6C017B1DEE51}" type="datetime1">
              <a:rPr lang="en-US" smtClean="0"/>
              <a:t>27/12/2019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349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0DC4D9-5F23-408C-86FD-A02F631BD59B}" type="datetime1">
              <a:rPr lang="en-US" smtClean="0"/>
              <a:t>27/12/2019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08FAB9-2DFE-4385-9314-A21C7BFE07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848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image" Target="../media/image52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65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7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png"/><Relationship Id="rId5" Type="http://schemas.openxmlformats.org/officeDocument/2006/relationships/image" Target="../media/image67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pn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eg"/><Relationship Id="rId5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76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4.png"/><Relationship Id="rId7" Type="http://schemas.openxmlformats.org/officeDocument/2006/relationships/image" Target="../media/image8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22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35.png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95.jpg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22.png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Relationship Id="rId9" Type="http://schemas.openxmlformats.org/officeDocument/2006/relationships/image" Target="../media/image2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22.png"/><Relationship Id="rId4" Type="http://schemas.openxmlformats.org/officeDocument/2006/relationships/image" Target="../media/image8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jp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2.png"/><Relationship Id="rId5" Type="http://schemas.openxmlformats.org/officeDocument/2006/relationships/image" Target="../media/image25.jpe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32.jpeg"/><Relationship Id="rId4" Type="http://schemas.openxmlformats.org/officeDocument/2006/relationships/image" Target="../media/image3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52227" y="2162690"/>
            <a:ext cx="9712410" cy="12922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MÁY ĐỔI PIN CŨ TÍCH LŨY ĐIỂM VÀ NHẬN ƯU ĐÃI </a:t>
            </a:r>
            <a:br>
              <a:rPr lang="en-US" sz="32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32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BATTERY REFUND MACHINE</a:t>
            </a:r>
            <a:endParaRPr lang="en-US" sz="32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5732398" y="4727755"/>
            <a:ext cx="6558456" cy="1665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Sinh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thực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en-US" sz="2000" b="1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Hoàng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Trọng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Nguyên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15DT3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7103" y="4769210"/>
            <a:ext cx="5449613" cy="166599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Giáo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hướng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dẫn</a:t>
            </a:r>
            <a:r>
              <a:rPr lang="en-US" sz="2000" b="1" smtClean="0">
                <a:solidFill>
                  <a:srgbClr val="EFCE4A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</a:t>
            </a:r>
          </a:p>
          <a:p>
            <a:r>
              <a:rPr lang="en-US" sz="2000" b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Ths. Trần Văn </a:t>
            </a: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Líc</a:t>
            </a:r>
          </a:p>
          <a:p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Ks. Vũ Vân Thanh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035" y="3766600"/>
            <a:ext cx="1514601" cy="1712158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1556" y="241864"/>
            <a:ext cx="9144000" cy="92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5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TRƯỜNG ĐẠI HỌC BÁCH KHOA ĐÀ NẴNG</a:t>
            </a:r>
          </a:p>
          <a:p>
            <a:r>
              <a:rPr lang="en-US" sz="25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KHOA ĐIỆN TỬ - VIỄN THÔNG</a:t>
            </a:r>
            <a:endParaRPr lang="en-US" sz="25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07" y="241864"/>
            <a:ext cx="1210041" cy="11915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9364" y="193957"/>
            <a:ext cx="1154436" cy="1154436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231556" y="1542893"/>
            <a:ext cx="9144000" cy="9279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BẢO VỆ ĐỒ ÁN TỐT NGHIỆP</a:t>
            </a:r>
          </a:p>
          <a:p>
            <a:pPr>
              <a:lnSpc>
                <a:spcPct val="100000"/>
              </a:lnSpc>
            </a:pPr>
            <a:r>
              <a:rPr lang="en-US" sz="2000" b="1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ĐỀ TÀI</a:t>
            </a:r>
            <a:endParaRPr lang="en-US" sz="2000" b="1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801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12579"/>
            <a:ext cx="5268673" cy="3767523"/>
          </a:xfrm>
        </p:spPr>
        <p:txBody>
          <a:bodyPr>
            <a:normAutofit/>
          </a:bodyPr>
          <a:lstStyle/>
          <a:p>
            <a:r>
              <a:rPr lang="en-US" sz="3600" err="1" smtClean="0"/>
              <a:t>Tự</a:t>
            </a:r>
            <a:r>
              <a:rPr lang="en-US" sz="3600" smtClean="0"/>
              <a:t> </a:t>
            </a:r>
            <a:r>
              <a:rPr lang="en-US" sz="3600" err="1" smtClean="0"/>
              <a:t>phát</a:t>
            </a:r>
            <a:r>
              <a:rPr lang="en-US" sz="3600" smtClean="0"/>
              <a:t>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800"/>
              <a:t>C</a:t>
            </a:r>
            <a:r>
              <a:rPr lang="en-US" sz="2800" smtClean="0"/>
              <a:t>hi </a:t>
            </a:r>
            <a:r>
              <a:rPr lang="en-US" sz="2800" err="1" smtClean="0"/>
              <a:t>phí</a:t>
            </a:r>
            <a:r>
              <a:rPr lang="en-US" sz="2800" smtClean="0"/>
              <a:t> </a:t>
            </a:r>
            <a:r>
              <a:rPr lang="en-US" sz="2800" err="1" smtClean="0"/>
              <a:t>hoạt</a:t>
            </a:r>
            <a:r>
              <a:rPr lang="en-US" sz="2800" smtClean="0"/>
              <a:t> </a:t>
            </a:r>
            <a:r>
              <a:rPr lang="en-US" sz="2800" err="1" smtClean="0"/>
              <a:t>động</a:t>
            </a:r>
            <a:r>
              <a:rPr lang="en-US" sz="2800" smtClean="0"/>
              <a:t> </a:t>
            </a:r>
            <a:r>
              <a:rPr lang="en-US" sz="2800" err="1" smtClean="0"/>
              <a:t>không</a:t>
            </a:r>
            <a:r>
              <a:rPr lang="en-US" sz="2800" smtClean="0"/>
              <a:t> </a:t>
            </a:r>
            <a:r>
              <a:rPr lang="en-US" sz="2800" err="1" smtClean="0"/>
              <a:t>có</a:t>
            </a:r>
            <a:r>
              <a:rPr lang="en-US" sz="2800" smtClean="0"/>
              <a:t>, </a:t>
            </a:r>
            <a:r>
              <a:rPr lang="en-US" sz="2800" err="1" smtClean="0"/>
              <a:t>cầm</a:t>
            </a:r>
            <a:r>
              <a:rPr lang="en-US" sz="2800" smtClean="0"/>
              <a:t> </a:t>
            </a:r>
            <a:r>
              <a:rPr lang="en-US" sz="2800" err="1" smtClean="0"/>
              <a:t>chừng</a:t>
            </a:r>
            <a:r>
              <a:rPr lang="en-US" sz="2800" smtClean="0"/>
              <a:t>. </a:t>
            </a:r>
          </a:p>
          <a:p>
            <a:pPr>
              <a:buFont typeface="Wingdings" panose="05000000000000000000" pitchFamily="2" charset="2"/>
              <a:buChar char="à"/>
            </a:pPr>
            <a:r>
              <a:rPr lang="en-US" sz="2800" err="1" smtClean="0"/>
              <a:t>Không</a:t>
            </a:r>
            <a:r>
              <a:rPr lang="en-US" sz="2800" smtClean="0"/>
              <a:t> </a:t>
            </a:r>
            <a:r>
              <a:rPr lang="en-US" sz="2800" err="1" smtClean="0"/>
              <a:t>có</a:t>
            </a:r>
            <a:r>
              <a:rPr lang="en-US" sz="2800" smtClean="0"/>
              <a:t> </a:t>
            </a:r>
            <a:r>
              <a:rPr lang="en-US" sz="2800" err="1" smtClean="0"/>
              <a:t>ưu</a:t>
            </a:r>
            <a:r>
              <a:rPr lang="en-US" sz="2800" smtClean="0"/>
              <a:t> </a:t>
            </a:r>
            <a:r>
              <a:rPr lang="en-US" sz="2800" err="1" smtClean="0"/>
              <a:t>đãi</a:t>
            </a:r>
            <a:r>
              <a:rPr lang="en-US" sz="2800" smtClean="0"/>
              <a:t> </a:t>
            </a:r>
            <a:r>
              <a:rPr lang="en-US" sz="2800" err="1" smtClean="0"/>
              <a:t>gì</a:t>
            </a:r>
            <a:r>
              <a:rPr lang="en-US" sz="2800" smtClean="0"/>
              <a:t> </a:t>
            </a:r>
            <a:r>
              <a:rPr lang="en-US" sz="2800" err="1" smtClean="0"/>
              <a:t>nên</a:t>
            </a:r>
            <a:r>
              <a:rPr lang="en-US" sz="2800" smtClean="0"/>
              <a:t> </a:t>
            </a:r>
            <a:r>
              <a:rPr lang="en-US" sz="2800" err="1" smtClean="0"/>
              <a:t>người</a:t>
            </a:r>
            <a:r>
              <a:rPr lang="en-US" sz="2800" smtClean="0"/>
              <a:t> </a:t>
            </a:r>
            <a:r>
              <a:rPr lang="en-US" sz="2800" err="1" smtClean="0"/>
              <a:t>đổi</a:t>
            </a:r>
            <a:r>
              <a:rPr lang="en-US" sz="2800" smtClean="0"/>
              <a:t> pin </a:t>
            </a:r>
            <a:r>
              <a:rPr lang="en-US" sz="2800" err="1" smtClean="0"/>
              <a:t>cũng</a:t>
            </a:r>
            <a:r>
              <a:rPr lang="en-US" sz="2800" smtClean="0"/>
              <a:t> </a:t>
            </a:r>
            <a:r>
              <a:rPr lang="en-US" sz="2800" err="1" smtClean="0"/>
              <a:t>không</a:t>
            </a:r>
            <a:r>
              <a:rPr lang="en-US" sz="2800" smtClean="0"/>
              <a:t> </a:t>
            </a:r>
            <a:r>
              <a:rPr lang="en-US" sz="2800" err="1" smtClean="0"/>
              <a:t>mặn</a:t>
            </a:r>
            <a:r>
              <a:rPr lang="en-US" sz="2800" smtClean="0"/>
              <a:t> </a:t>
            </a:r>
            <a:r>
              <a:rPr lang="en-US" sz="2800" err="1" smtClean="0"/>
              <a:t>mà</a:t>
            </a:r>
            <a:r>
              <a:rPr lang="en-US" sz="2800" smtClean="0"/>
              <a:t>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8806" y="1162849"/>
            <a:ext cx="6624145" cy="1163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endParaRPr lang="en-US" sz="2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2672" y="1356527"/>
            <a:ext cx="2342293" cy="234229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 b="14131"/>
          <a:stretch/>
        </p:blipFill>
        <p:spPr>
          <a:xfrm>
            <a:off x="6663189" y="3927300"/>
            <a:ext cx="3661256" cy="23594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476" y="4143727"/>
            <a:ext cx="2796683" cy="192660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699" y="1528764"/>
            <a:ext cx="2796683" cy="192660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90" y="5784581"/>
            <a:ext cx="696784" cy="787669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058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TRÌNH BÀY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5361" y="1250445"/>
            <a:ext cx="7861277" cy="4845561"/>
            <a:chOff x="2086765" y="1324303"/>
            <a:chExt cx="7458379" cy="4845561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423835576"/>
                </p:ext>
              </p:extLst>
            </p:nvPr>
          </p:nvGraphicFramePr>
          <p:xfrm>
            <a:off x="2086765" y="1324303"/>
            <a:ext cx="7458379" cy="4845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285999" y="1749971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mtClean="0"/>
                <a:t>1</a:t>
              </a:r>
              <a:endParaRPr lang="en-US" sz="3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06411" y="287983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2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737943" y="4009699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3</a:t>
              </a: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2301764" y="509226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4</a:t>
              </a:r>
            </a:p>
          </p:txBody>
        </p:sp>
      </p:grpSp>
      <p:pic>
        <p:nvPicPr>
          <p:cNvPr id="12" name="Picture 19" descr="0ANINEXT">
            <a:hlinkClick r:id="" action="ppaction://hlinkshowjump?jump=nextslide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237" y="2805977"/>
            <a:ext cx="1266121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8" y="5851256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2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640786" cy="1163638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PHÁP: BATTERY REFUND MACHINE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45" y="5860781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12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237025" y="1476878"/>
            <a:ext cx="7670336" cy="4879472"/>
            <a:chOff x="0" y="0"/>
            <a:chExt cx="3899139" cy="2389517"/>
          </a:xfrm>
        </p:grpSpPr>
        <p:sp>
          <p:nvSpPr>
            <p:cNvPr id="14" name="Rounded Rectangle 13"/>
            <p:cNvSpPr/>
            <p:nvPr/>
          </p:nvSpPr>
          <p:spPr>
            <a:xfrm>
              <a:off x="0" y="1518249"/>
              <a:ext cx="1431985" cy="8712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234315" algn="ctr">
                <a:lnSpc>
                  <a:spcPct val="13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3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Khối thu nhận pin</a:t>
              </a:r>
              <a:endPara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2311880" y="1483744"/>
              <a:ext cx="1431985" cy="87126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234315" algn="ctr">
                <a:lnSpc>
                  <a:spcPct val="13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32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Khối tương tác người dùng</a:t>
              </a:r>
              <a:endParaRPr lang="en-US" sz="3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Cloud 15"/>
            <p:cNvSpPr/>
            <p:nvPr/>
          </p:nvSpPr>
          <p:spPr>
            <a:xfrm>
              <a:off x="1871932" y="0"/>
              <a:ext cx="2027207" cy="1000664"/>
            </a:xfrm>
            <a:prstGeom prst="cloud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indent="234315" algn="ctr">
                <a:lnSpc>
                  <a:spcPct val="130000"/>
                </a:lnSpc>
                <a:spcBef>
                  <a:spcPts val="300"/>
                </a:spcBef>
                <a:spcAft>
                  <a:spcPts val="300"/>
                </a:spcAft>
              </a:pPr>
              <a:r>
                <a:rPr lang="en-US" sz="280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19050" dir="2700000" algn="tl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Khối web server database</a:t>
              </a:r>
              <a:endParaRPr lang="en-US" sz="28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001993" y="1026544"/>
              <a:ext cx="0" cy="405441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1449238" y="1966823"/>
              <a:ext cx="854015" cy="0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TextBox 4"/>
          <p:cNvSpPr txBox="1"/>
          <p:nvPr/>
        </p:nvSpPr>
        <p:spPr>
          <a:xfrm>
            <a:off x="5386260" y="5097439"/>
            <a:ext cx="11938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USB UART</a:t>
            </a:r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8142507" y="3834088"/>
            <a:ext cx="119388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mtClean="0"/>
              <a:t>HTTP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53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6677506" y="2941695"/>
            <a:ext cx="1627893" cy="4590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Oval 1"/>
          <p:cNvSpPr/>
          <p:nvPr/>
        </p:nvSpPr>
        <p:spPr>
          <a:xfrm>
            <a:off x="9427778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Oval 2"/>
          <p:cNvSpPr/>
          <p:nvPr/>
        </p:nvSpPr>
        <p:spPr>
          <a:xfrm>
            <a:off x="3794233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" name="Straight Connector 4"/>
          <p:cNvCxnSpPr>
            <a:stCxn id="3" idx="0"/>
            <a:endCxn id="2" idx="0"/>
          </p:cNvCxnSpPr>
          <p:nvPr/>
        </p:nvCxnSpPr>
        <p:spPr>
          <a:xfrm>
            <a:off x="4361792" y="3531476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4"/>
            <a:endCxn id="2" idx="4"/>
          </p:cNvCxnSpPr>
          <p:nvPr/>
        </p:nvCxnSpPr>
        <p:spPr>
          <a:xfrm>
            <a:off x="4361792" y="4666594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7365474" y="2949517"/>
            <a:ext cx="459037" cy="4590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Oval 11"/>
          <p:cNvSpPr/>
          <p:nvPr/>
        </p:nvSpPr>
        <p:spPr>
          <a:xfrm>
            <a:off x="6975842" y="3101187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Oval 12"/>
          <p:cNvSpPr/>
          <p:nvPr/>
        </p:nvSpPr>
        <p:spPr>
          <a:xfrm>
            <a:off x="7935878" y="3101187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Oval 14"/>
          <p:cNvSpPr/>
          <p:nvPr/>
        </p:nvSpPr>
        <p:spPr>
          <a:xfrm>
            <a:off x="4211868" y="3951101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Oval 15"/>
          <p:cNvSpPr/>
          <p:nvPr/>
        </p:nvSpPr>
        <p:spPr>
          <a:xfrm>
            <a:off x="9845564" y="3925616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/>
          <p:cNvSpPr/>
          <p:nvPr/>
        </p:nvSpPr>
        <p:spPr>
          <a:xfrm>
            <a:off x="2075792" y="4398583"/>
            <a:ext cx="1434662" cy="26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2488324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/>
          <p:cNvSpPr/>
          <p:nvPr/>
        </p:nvSpPr>
        <p:spPr>
          <a:xfrm>
            <a:off x="2782613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201">
            <a:off x="10755901" y="2510453"/>
            <a:ext cx="1413399" cy="1556988"/>
          </a:xfrm>
          <a:prstGeom prst="rect">
            <a:avLst/>
          </a:prstGeom>
        </p:spPr>
      </p:pic>
      <p:sp>
        <p:nvSpPr>
          <p:cNvPr id="19" name="Oval 18"/>
          <p:cNvSpPr/>
          <p:nvPr/>
        </p:nvSpPr>
        <p:spPr>
          <a:xfrm>
            <a:off x="9985435" y="3203602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4" name="Line Callout 1 3"/>
          <p:cNvSpPr/>
          <p:nvPr/>
        </p:nvSpPr>
        <p:spPr>
          <a:xfrm>
            <a:off x="9557755" y="5256376"/>
            <a:ext cx="2031257" cy="1090670"/>
          </a:xfrm>
          <a:prstGeom prst="borderCallout1">
            <a:avLst>
              <a:gd name="adj1" fmla="val 18750"/>
              <a:gd name="adj2" fmla="val -8333"/>
              <a:gd name="adj3" fmla="val -79419"/>
              <a:gd name="adj4" fmla="val -914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Băng chuyền gắn động cơ giảm tốc </a:t>
            </a:r>
            <a:endParaRPr lang="en-US"/>
          </a:p>
        </p:txBody>
      </p:sp>
      <p:sp>
        <p:nvSpPr>
          <p:cNvPr id="22" name="Line Callout 1 21"/>
          <p:cNvSpPr/>
          <p:nvPr/>
        </p:nvSpPr>
        <p:spPr>
          <a:xfrm>
            <a:off x="10087911" y="319619"/>
            <a:ext cx="2031257" cy="1090670"/>
          </a:xfrm>
          <a:prstGeom prst="borderCallout1">
            <a:avLst>
              <a:gd name="adj1" fmla="val 18750"/>
              <a:gd name="adj2" fmla="val -8333"/>
              <a:gd name="adj3" fmla="val 259975"/>
              <a:gd name="adj4" fmla="val -367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Cặp mắt laser và quang trở phát hiện vật </a:t>
            </a:r>
            <a:endParaRPr lang="en-US"/>
          </a:p>
        </p:txBody>
      </p:sp>
      <p:sp>
        <p:nvSpPr>
          <p:cNvPr id="23" name="Line Callout 1 22"/>
          <p:cNvSpPr/>
          <p:nvPr/>
        </p:nvSpPr>
        <p:spPr>
          <a:xfrm flipH="1">
            <a:off x="3100154" y="1187387"/>
            <a:ext cx="2031257" cy="1090670"/>
          </a:xfrm>
          <a:prstGeom prst="borderCallout1">
            <a:avLst>
              <a:gd name="adj1" fmla="val 18750"/>
              <a:gd name="adj2" fmla="val -8333"/>
              <a:gd name="adj3" fmla="val 171086"/>
              <a:gd name="adj4" fmla="val -12077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Cảm biên tiệm cận từ ( phát hiện vật thể kim loại)</a:t>
            </a:r>
            <a:endParaRPr lang="en-US"/>
          </a:p>
        </p:txBody>
      </p:sp>
      <p:sp>
        <p:nvSpPr>
          <p:cNvPr id="25" name="Line Callout 1 24"/>
          <p:cNvSpPr/>
          <p:nvPr/>
        </p:nvSpPr>
        <p:spPr>
          <a:xfrm>
            <a:off x="5168363" y="5512991"/>
            <a:ext cx="2031257" cy="1090670"/>
          </a:xfrm>
          <a:prstGeom prst="borderCallout1">
            <a:avLst>
              <a:gd name="adj1" fmla="val 18750"/>
              <a:gd name="adj2" fmla="val -8333"/>
              <a:gd name="adj3" fmla="val -79419"/>
              <a:gd name="adj4" fmla="val -91485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mtClean="0"/>
              <a:t>Loadcell cân khối lượng vật</a:t>
            </a:r>
          </a:p>
          <a:p>
            <a:pPr algn="ctr"/>
            <a:endParaRPr lang="en-US"/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119468" y="188875"/>
            <a:ext cx="10515600" cy="11636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thu nhận pin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57925" y="514350"/>
            <a:ext cx="2314575" cy="11107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2 cập mắt laser và quang trở </a:t>
            </a:r>
            <a:r>
              <a:rPr lang="en-US"/>
              <a:t>đo chiều dài vật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7753350" y="1695450"/>
            <a:ext cx="257175" cy="132397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7180794" y="1733550"/>
            <a:ext cx="315381" cy="121596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13</a:t>
            </a:fld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475582" y="4730483"/>
            <a:ext cx="611830" cy="64707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ine Callout 1 23"/>
          <p:cNvSpPr/>
          <p:nvPr/>
        </p:nvSpPr>
        <p:spPr>
          <a:xfrm flipH="1">
            <a:off x="312456" y="5077473"/>
            <a:ext cx="1504292" cy="1448475"/>
          </a:xfrm>
          <a:prstGeom prst="borderCallout1">
            <a:avLst>
              <a:gd name="adj1" fmla="val 83851"/>
              <a:gd name="adj2" fmla="val -4534"/>
              <a:gd name="adj3" fmla="val 7943"/>
              <a:gd name="adj4" fmla="val -592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/>
              <a:t>Động cơ đổ vật thể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802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347 L -0.05039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2" grpId="0" animBg="1"/>
      <p:bldP spid="23" grpId="0" animBg="1"/>
      <p:bldP spid="25" grpId="0" animBg="1"/>
      <p:bldP spid="6" grpId="0" animBg="1"/>
      <p:bldP spid="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044" y="976179"/>
            <a:ext cx="6120131" cy="5562733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9468" y="188875"/>
            <a:ext cx="10515600" cy="11636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kết nối khối thu nhận pin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075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15</a:t>
            </a:fld>
            <a:endParaRPr lang="en-US"/>
          </a:p>
        </p:txBody>
      </p:sp>
      <p:pic>
        <p:nvPicPr>
          <p:cNvPr id="3" name="Picture 2" descr="E:\GD_DT\NCKH\BATTERY EXCHANGE\0.6 NCKH_DTVT\Hinh anh\bang chuyen xong.jpg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82" r="2730"/>
          <a:stretch/>
        </p:blipFill>
        <p:spPr bwMode="auto">
          <a:xfrm>
            <a:off x="827314" y="1370693"/>
            <a:ext cx="10352314" cy="4985657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19468" y="188875"/>
            <a:ext cx="10515600" cy="1163638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thu nhận pin hoàn chỉnh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118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661" y="0"/>
            <a:ext cx="3429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265" y="41363"/>
            <a:ext cx="4393717" cy="1163638"/>
          </a:xfrm>
        </p:spPr>
        <p:txBody>
          <a:bodyPr>
            <a:normAutofit fontScale="90000"/>
          </a:bodyPr>
          <a:lstStyle/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tương tác người dùng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265" y="5975098"/>
            <a:ext cx="696784" cy="787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16</a:t>
            </a:fld>
            <a:endParaRPr lang="en-US"/>
          </a:p>
        </p:txBody>
      </p:sp>
      <p:sp>
        <p:nvSpPr>
          <p:cNvPr id="9" name="Line Callout 1 8"/>
          <p:cNvSpPr/>
          <p:nvPr/>
        </p:nvSpPr>
        <p:spPr>
          <a:xfrm flipH="1">
            <a:off x="3890200" y="833698"/>
            <a:ext cx="1272349" cy="954443"/>
          </a:xfrm>
          <a:prstGeom prst="borderCallout1">
            <a:avLst>
              <a:gd name="adj1" fmla="val 18750"/>
              <a:gd name="adj2" fmla="val -8333"/>
              <a:gd name="adj3" fmla="val 45636"/>
              <a:gd name="adj4" fmla="val -1583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Camera chụp ảnh người dùng</a:t>
            </a:r>
            <a:endParaRPr 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Line Callout 1 15"/>
          <p:cNvSpPr/>
          <p:nvPr/>
        </p:nvSpPr>
        <p:spPr>
          <a:xfrm>
            <a:off x="9417898" y="601365"/>
            <a:ext cx="1497752" cy="954443"/>
          </a:xfrm>
          <a:prstGeom prst="borderCallout1">
            <a:avLst>
              <a:gd name="adj1" fmla="val 18750"/>
              <a:gd name="adj2" fmla="val -8333"/>
              <a:gd name="adj3" fmla="val 52622"/>
              <a:gd name="adj4" fmla="val -747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Loa phát âm thanh quảng cáo</a:t>
            </a:r>
          </a:p>
        </p:txBody>
      </p:sp>
      <p:sp>
        <p:nvSpPr>
          <p:cNvPr id="17" name="Line Callout 1 16"/>
          <p:cNvSpPr/>
          <p:nvPr/>
        </p:nvSpPr>
        <p:spPr>
          <a:xfrm>
            <a:off x="9417898" y="2783554"/>
            <a:ext cx="1497752" cy="954443"/>
          </a:xfrm>
          <a:prstGeom prst="borderCallout1">
            <a:avLst>
              <a:gd name="adj1" fmla="val 18750"/>
              <a:gd name="adj2" fmla="val -8333"/>
              <a:gd name="adj3" fmla="val 57612"/>
              <a:gd name="adj4" fmla="val -901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Máy in đổi trả ưu đãi</a:t>
            </a:r>
          </a:p>
        </p:txBody>
      </p:sp>
      <p:sp>
        <p:nvSpPr>
          <p:cNvPr id="18" name="Line Callout 1 17"/>
          <p:cNvSpPr/>
          <p:nvPr/>
        </p:nvSpPr>
        <p:spPr>
          <a:xfrm>
            <a:off x="9417898" y="4351019"/>
            <a:ext cx="1497752" cy="954443"/>
          </a:xfrm>
          <a:prstGeom prst="borderCallout1">
            <a:avLst>
              <a:gd name="adj1" fmla="val 18750"/>
              <a:gd name="adj2" fmla="val -8333"/>
              <a:gd name="adj3" fmla="val -14242"/>
              <a:gd name="adj4" fmla="val -894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Đầu đọc barcode thẻ thành viên</a:t>
            </a:r>
          </a:p>
        </p:txBody>
      </p:sp>
      <p:sp>
        <p:nvSpPr>
          <p:cNvPr id="19" name="Line Callout 1 18"/>
          <p:cNvSpPr/>
          <p:nvPr/>
        </p:nvSpPr>
        <p:spPr>
          <a:xfrm flipH="1">
            <a:off x="3893031" y="2185068"/>
            <a:ext cx="1128604" cy="954443"/>
          </a:xfrm>
          <a:prstGeom prst="borderCallout1">
            <a:avLst>
              <a:gd name="adj1" fmla="val 18750"/>
              <a:gd name="adj2" fmla="val -8333"/>
              <a:gd name="adj3" fmla="val -4262"/>
              <a:gd name="adj4" fmla="val -1809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LCD chạy quảng cáo</a:t>
            </a:r>
          </a:p>
        </p:txBody>
      </p:sp>
      <p:sp>
        <p:nvSpPr>
          <p:cNvPr id="20" name="Line Callout 1 19"/>
          <p:cNvSpPr/>
          <p:nvPr/>
        </p:nvSpPr>
        <p:spPr>
          <a:xfrm flipH="1">
            <a:off x="3893031" y="3450926"/>
            <a:ext cx="1128604" cy="954443"/>
          </a:xfrm>
          <a:prstGeom prst="borderCallout1">
            <a:avLst>
              <a:gd name="adj1" fmla="val 18750"/>
              <a:gd name="adj2" fmla="val -8333"/>
              <a:gd name="adj3" fmla="val -70128"/>
              <a:gd name="adj4" fmla="val -1556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Nút nhấn tương tác</a:t>
            </a:r>
          </a:p>
        </p:txBody>
      </p:sp>
      <p:sp>
        <p:nvSpPr>
          <p:cNvPr id="21" name="Line Callout 1 20"/>
          <p:cNvSpPr/>
          <p:nvPr/>
        </p:nvSpPr>
        <p:spPr>
          <a:xfrm flipH="1">
            <a:off x="3893031" y="4686951"/>
            <a:ext cx="1128604" cy="954443"/>
          </a:xfrm>
          <a:prstGeom prst="borderCallout1">
            <a:avLst>
              <a:gd name="adj1" fmla="val 18750"/>
              <a:gd name="adj2" fmla="val -8333"/>
              <a:gd name="adj3" fmla="val -109049"/>
              <a:gd name="adj4" fmla="val -1851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Led báo trạng thái</a:t>
            </a:r>
          </a:p>
        </p:txBody>
      </p:sp>
    </p:spTree>
    <p:extLst>
      <p:ext uri="{BB962C8B-B14F-4D97-AF65-F5344CB8AC3E}">
        <p14:creationId xmlns:p14="http://schemas.microsoft.com/office/powerpoint/2010/main" val="220294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Sơ đồ kết nối khối </a:t>
            </a:r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tương tác người dùng</a:t>
            </a:r>
            <a:r>
              <a:rPr lang="en-US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/>
            </a:r>
            <a:br>
              <a:rPr lang="en-US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877550" cy="4708525"/>
          </a:xfrm>
        </p:spPr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036685" y="1307307"/>
            <a:ext cx="10480580" cy="5414168"/>
            <a:chOff x="0" y="0"/>
            <a:chExt cx="5542280" cy="26860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734945" cy="268605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7975" y="123825"/>
              <a:ext cx="2694305" cy="22193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2322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 descr="E:\GD_DT\NCKH\BATTERY EXCHANGE\DO_AN\anh do an\79434680_2495934417317691_6583518543541698560_n.jpg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3" t="137" r="2564" b="-1"/>
          <a:stretch/>
        </p:blipFill>
        <p:spPr bwMode="auto">
          <a:xfrm>
            <a:off x="6259766" y="84137"/>
            <a:ext cx="3069543" cy="677386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963489" y="230188"/>
            <a:ext cx="6020075" cy="11636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tương tác người dùng hoàn chỉnh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5028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42" y="1362076"/>
            <a:ext cx="5444808" cy="32765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6296025" cy="996950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</a:t>
            </a:r>
            <a:r>
              <a:rPr lang="en-US" sz="36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web server database</a:t>
            </a:r>
            <a:endParaRPr lang="en-US" sz="360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19</a:t>
            </a:fld>
            <a:endParaRPr lang="en-US"/>
          </a:p>
        </p:txBody>
      </p:sp>
      <p:pic>
        <p:nvPicPr>
          <p:cNvPr id="6" name="Picture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17"/>
          <a:stretch/>
        </p:blipFill>
        <p:spPr bwMode="auto">
          <a:xfrm>
            <a:off x="2646507" y="3411538"/>
            <a:ext cx="6867525" cy="322897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861" y="1362076"/>
            <a:ext cx="6452178" cy="3163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548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TRÌNH BÀY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5361" y="1250445"/>
            <a:ext cx="7861277" cy="4845561"/>
            <a:chOff x="2086765" y="1324303"/>
            <a:chExt cx="7458379" cy="4845561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769778936"/>
                </p:ext>
              </p:extLst>
            </p:nvPr>
          </p:nvGraphicFramePr>
          <p:xfrm>
            <a:off x="2086765" y="1324303"/>
            <a:ext cx="7458379" cy="4845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285999" y="1749971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mtClean="0"/>
                <a:t>1</a:t>
              </a:r>
              <a:endParaRPr lang="en-US" sz="3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06411" y="287983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2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737943" y="4009699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3</a:t>
              </a: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2301764" y="509226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4</a:t>
              </a:r>
            </a:p>
          </p:txBody>
        </p:sp>
      </p:grpSp>
      <p:pic>
        <p:nvPicPr>
          <p:cNvPr id="12" name="Picture 19" descr="0ANINEXT">
            <a:hlinkClick r:id="" action="ppaction://hlinkshowjump?jump=nextslide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9067"/>
            <a:ext cx="1266121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70" y="5664738"/>
            <a:ext cx="883390" cy="9986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58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Khối web server database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200" y="1824682"/>
            <a:ext cx="2975659" cy="3749675"/>
          </a:xfrm>
        </p:spPr>
      </p:pic>
      <p:sp>
        <p:nvSpPr>
          <p:cNvPr id="4" name="Rectangle 3"/>
          <p:cNvSpPr/>
          <p:nvPr/>
        </p:nvSpPr>
        <p:spPr>
          <a:xfrm>
            <a:off x="171622" y="1328709"/>
            <a:ext cx="674872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Fanpage</a:t>
            </a:r>
            <a:r>
              <a:rPr lang="en-US" sz="20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cộng</a:t>
            </a:r>
            <a:r>
              <a:rPr lang="en-US" sz="20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đồng</a:t>
            </a:r>
            <a:r>
              <a:rPr lang="en-US" sz="20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1 </a:t>
            </a: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viên</a:t>
            </a:r>
            <a:r>
              <a:rPr lang="en-US" sz="20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pin 500 </a:t>
            </a: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lít</a:t>
            </a:r>
            <a:r>
              <a:rPr lang="en-US" sz="20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0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nước</a:t>
            </a:r>
            <a:endParaRPr lang="en-US" sz="20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891" y="2236184"/>
            <a:ext cx="7480546" cy="29266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91" y="5870274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997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109873"/>
            <a:ext cx="4510400" cy="4206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40" y="425668"/>
            <a:ext cx="3430025" cy="4646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51" y="36198"/>
            <a:ext cx="1317800" cy="1317800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-494895" y="1066663"/>
            <a:ext cx="6765976" cy="3952845"/>
            <a:chOff x="-334720" y="1119352"/>
            <a:chExt cx="6765976" cy="395284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720" y="1119352"/>
              <a:ext cx="6765976" cy="395284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77" y="1338232"/>
              <a:ext cx="5145777" cy="3062726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838959" y="1639614"/>
            <a:ext cx="1917675" cy="1261241"/>
            <a:chOff x="5838959" y="1639614"/>
            <a:chExt cx="1917675" cy="1261241"/>
          </a:xfrm>
        </p:grpSpPr>
        <p:cxnSp>
          <p:nvCxnSpPr>
            <p:cNvPr id="9" name="Straight Connector 8"/>
            <p:cNvCxnSpPr/>
            <p:nvPr/>
          </p:nvCxnSpPr>
          <p:spPr>
            <a:xfrm>
              <a:off x="5838959" y="1639614"/>
              <a:ext cx="1917675" cy="6779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5838959" y="2333297"/>
              <a:ext cx="1917675" cy="5675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544" y="1883739"/>
            <a:ext cx="1387725" cy="573554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8732654" y="3034145"/>
            <a:ext cx="274877" cy="169777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8331112" y="4124325"/>
            <a:ext cx="72716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963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109873"/>
            <a:ext cx="4510400" cy="4206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40" y="425668"/>
            <a:ext cx="3430025" cy="4646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51" y="36198"/>
            <a:ext cx="1317800" cy="1317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34" y="2065281"/>
            <a:ext cx="1486107" cy="3581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319">
            <a:off x="307179" y="3433775"/>
            <a:ext cx="1052750" cy="11597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7709" y="1891145"/>
            <a:ext cx="1341910" cy="557310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732654" y="3034145"/>
            <a:ext cx="274877" cy="16977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31112" y="4124325"/>
            <a:ext cx="72716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548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109873"/>
            <a:ext cx="4510400" cy="4206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40" y="425668"/>
            <a:ext cx="3430025" cy="4646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51" y="36198"/>
            <a:ext cx="1317800" cy="1317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6678" y="1843002"/>
            <a:ext cx="1143160" cy="35819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319">
            <a:off x="3219608" y="3395002"/>
            <a:ext cx="1052750" cy="11597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900" y="1863784"/>
            <a:ext cx="1341676" cy="613595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8732654" y="3034145"/>
            <a:ext cx="274877" cy="16977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1112" y="4124325"/>
            <a:ext cx="72716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0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20" y="1109873"/>
            <a:ext cx="4510400" cy="420644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140" y="425668"/>
            <a:ext cx="3430025" cy="464652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4551" y="36198"/>
            <a:ext cx="1317800" cy="1317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95" y="2065282"/>
            <a:ext cx="1511178" cy="28720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686319">
            <a:off x="6672397" y="2841806"/>
            <a:ext cx="1052750" cy="1159700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>
          <a:xfrm flipV="1">
            <a:off x="7478100" y="3034145"/>
            <a:ext cx="709936" cy="481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799" y="1873935"/>
            <a:ext cx="1354732" cy="623372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8732654" y="3034145"/>
            <a:ext cx="274877" cy="16977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8331112" y="4124325"/>
            <a:ext cx="72716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77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37" y="-443352"/>
            <a:ext cx="7571006" cy="7060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76"/>
          <a:stretch/>
        </p:blipFill>
        <p:spPr>
          <a:xfrm>
            <a:off x="5659820" y="0"/>
            <a:ext cx="6290441" cy="6333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37231">
            <a:off x="3707473" y="2443601"/>
            <a:ext cx="970099" cy="106865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654">
            <a:off x="1163570" y="767953"/>
            <a:ext cx="2984944" cy="53132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216" y="860852"/>
            <a:ext cx="2324257" cy="1006212"/>
          </a:xfrm>
          <a:prstGeom prst="rect">
            <a:avLst/>
          </a:prstGeom>
        </p:spPr>
      </p:pic>
      <p:sp>
        <p:nvSpPr>
          <p:cNvPr id="8" name="Rounded Rectangle 7"/>
          <p:cNvSpPr/>
          <p:nvPr/>
        </p:nvSpPr>
        <p:spPr>
          <a:xfrm>
            <a:off x="5469948" y="2774984"/>
            <a:ext cx="390525" cy="241207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773565" y="4649479"/>
            <a:ext cx="1160510" cy="7892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8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0671" y="2979684"/>
            <a:ext cx="1627893" cy="4590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" name="Oval 1"/>
          <p:cNvSpPr/>
          <p:nvPr/>
        </p:nvSpPr>
        <p:spPr>
          <a:xfrm>
            <a:off x="9427778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" name="Oval 2"/>
          <p:cNvSpPr/>
          <p:nvPr/>
        </p:nvSpPr>
        <p:spPr>
          <a:xfrm>
            <a:off x="3794233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5" name="Straight Connector 4"/>
          <p:cNvCxnSpPr>
            <a:stCxn id="3" idx="0"/>
            <a:endCxn id="2" idx="0"/>
          </p:cNvCxnSpPr>
          <p:nvPr/>
        </p:nvCxnSpPr>
        <p:spPr>
          <a:xfrm>
            <a:off x="4361792" y="3531476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4"/>
            <a:endCxn id="2" idx="4"/>
          </p:cNvCxnSpPr>
          <p:nvPr/>
        </p:nvCxnSpPr>
        <p:spPr>
          <a:xfrm>
            <a:off x="4361792" y="4666594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845564" y="3139176"/>
            <a:ext cx="299545" cy="299545"/>
          </a:xfrm>
          <a:prstGeom prst="ellipse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" name="Oval 10"/>
          <p:cNvSpPr/>
          <p:nvPr/>
        </p:nvSpPr>
        <p:spPr>
          <a:xfrm>
            <a:off x="6201982" y="2979683"/>
            <a:ext cx="459037" cy="4590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" name="Oval 11"/>
          <p:cNvSpPr/>
          <p:nvPr/>
        </p:nvSpPr>
        <p:spPr>
          <a:xfrm>
            <a:off x="5849007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3" name="Oval 12"/>
          <p:cNvSpPr/>
          <p:nvPr/>
        </p:nvSpPr>
        <p:spPr>
          <a:xfrm>
            <a:off x="6809043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5" name="Oval 14"/>
          <p:cNvSpPr/>
          <p:nvPr/>
        </p:nvSpPr>
        <p:spPr>
          <a:xfrm>
            <a:off x="4211868" y="3951101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6" name="Oval 15"/>
          <p:cNvSpPr/>
          <p:nvPr/>
        </p:nvSpPr>
        <p:spPr>
          <a:xfrm>
            <a:off x="9845564" y="3925616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7" name="Rectangle 16"/>
          <p:cNvSpPr/>
          <p:nvPr/>
        </p:nvSpPr>
        <p:spPr>
          <a:xfrm>
            <a:off x="2075792" y="4398583"/>
            <a:ext cx="1434662" cy="26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0" name="Oval 19"/>
          <p:cNvSpPr/>
          <p:nvPr/>
        </p:nvSpPr>
        <p:spPr>
          <a:xfrm>
            <a:off x="2488324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1" name="Oval 20"/>
          <p:cNvSpPr/>
          <p:nvPr/>
        </p:nvSpPr>
        <p:spPr>
          <a:xfrm>
            <a:off x="2782613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201">
            <a:off x="10755901" y="2510453"/>
            <a:ext cx="1413399" cy="1556988"/>
          </a:xfrm>
          <a:prstGeom prst="rect">
            <a:avLst/>
          </a:prstGeom>
        </p:spPr>
      </p:pic>
      <p:sp>
        <p:nvSpPr>
          <p:cNvPr id="18" name="Line Callout 2 17"/>
          <p:cNvSpPr/>
          <p:nvPr/>
        </p:nvSpPr>
        <p:spPr>
          <a:xfrm>
            <a:off x="10504016" y="1533850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2982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pin</a:t>
            </a:r>
          </a:p>
          <a:p>
            <a:pPr algn="ctr"/>
            <a:r>
              <a:rPr lang="en-US" smtClean="0"/>
              <a:t>-&gt; </a:t>
            </a:r>
            <a:r>
              <a:rPr lang="en-US" err="1" smtClean="0"/>
              <a:t>Băng</a:t>
            </a:r>
            <a:r>
              <a:rPr lang="en-US" smtClean="0"/>
              <a:t> </a:t>
            </a:r>
            <a:r>
              <a:rPr lang="en-US" err="1" smtClean="0"/>
              <a:t>chuyền</a:t>
            </a:r>
            <a:r>
              <a:rPr lang="en-US" smtClean="0"/>
              <a:t> quay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73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0.00347 L -0.05039 -0.0034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26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0671" y="2979684"/>
            <a:ext cx="1627893" cy="4590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9427778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4233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2" idx="0"/>
          </p:cNvCxnSpPr>
          <p:nvPr/>
        </p:nvCxnSpPr>
        <p:spPr>
          <a:xfrm>
            <a:off x="4361792" y="3531476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4"/>
            <a:endCxn id="2" idx="4"/>
          </p:cNvCxnSpPr>
          <p:nvPr/>
        </p:nvCxnSpPr>
        <p:spPr>
          <a:xfrm>
            <a:off x="4361792" y="4666594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845564" y="3139176"/>
            <a:ext cx="299545" cy="299545"/>
          </a:xfrm>
          <a:prstGeom prst="ellipse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214233" y="2979683"/>
            <a:ext cx="459037" cy="4590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49007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09043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11868" y="3951101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45564" y="3925616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75792" y="4398583"/>
            <a:ext cx="1434662" cy="26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88324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2613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>
            <a:off x="10504016" y="1533850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2982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pin</a:t>
            </a:r>
          </a:p>
          <a:p>
            <a:pPr algn="ctr"/>
            <a:r>
              <a:rPr lang="en-US" smtClean="0"/>
              <a:t>-&gt; </a:t>
            </a:r>
            <a:r>
              <a:rPr lang="en-US" err="1" smtClean="0"/>
              <a:t>Băng</a:t>
            </a:r>
            <a:r>
              <a:rPr lang="en-US" smtClean="0"/>
              <a:t> </a:t>
            </a:r>
            <a:r>
              <a:rPr lang="en-US" err="1" smtClean="0"/>
              <a:t>chuyền</a:t>
            </a:r>
            <a:r>
              <a:rPr lang="en-US" smtClean="0"/>
              <a:t> quay</a:t>
            </a:r>
            <a:endParaRPr lang="en-US"/>
          </a:p>
        </p:txBody>
      </p:sp>
      <p:sp>
        <p:nvSpPr>
          <p:cNvPr id="24" name="Line Callout 2 23"/>
          <p:cNvSpPr/>
          <p:nvPr/>
        </p:nvSpPr>
        <p:spPr>
          <a:xfrm>
            <a:off x="7427441" y="68314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7500"/>
              <a:gd name="adj6" fmla="val -6245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cấu</a:t>
            </a:r>
            <a:r>
              <a:rPr lang="en-US" smtClean="0"/>
              <a:t> </a:t>
            </a:r>
            <a:r>
              <a:rPr lang="en-US" err="1" smtClean="0"/>
              <a:t>tạo</a:t>
            </a:r>
            <a:r>
              <a:rPr lang="en-US" smtClean="0"/>
              <a:t> </a:t>
            </a:r>
            <a:r>
              <a:rPr lang="en-US" err="1" smtClean="0"/>
              <a:t>kim</a:t>
            </a:r>
            <a:r>
              <a:rPr lang="en-US" smtClean="0"/>
              <a:t> </a:t>
            </a:r>
            <a:r>
              <a:rPr lang="en-US" err="1" smtClean="0"/>
              <a:t>loại</a:t>
            </a:r>
            <a:endParaRPr lang="en-US" smtClean="0"/>
          </a:p>
          <a:p>
            <a:pPr algn="ctr"/>
            <a:r>
              <a:rPr lang="en-US" smtClean="0"/>
              <a:t>(1)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201">
            <a:off x="10166733" y="2482857"/>
            <a:ext cx="1413399" cy="15569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13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0.00648 L 3.125E-6 0.00023 L -0.29193 -0.00648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596" y="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0671" y="2979684"/>
            <a:ext cx="1627893" cy="4590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9427778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4233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2" idx="0"/>
          </p:cNvCxnSpPr>
          <p:nvPr/>
        </p:nvCxnSpPr>
        <p:spPr>
          <a:xfrm>
            <a:off x="4361792" y="3531476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4"/>
            <a:endCxn id="2" idx="4"/>
          </p:cNvCxnSpPr>
          <p:nvPr/>
        </p:nvCxnSpPr>
        <p:spPr>
          <a:xfrm>
            <a:off x="4361792" y="4666594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845564" y="3139176"/>
            <a:ext cx="299545" cy="299545"/>
          </a:xfrm>
          <a:prstGeom prst="ellipse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74162" y="2979683"/>
            <a:ext cx="459037" cy="4590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49007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09043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11868" y="3951101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45564" y="3925616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75792" y="4398583"/>
            <a:ext cx="1434662" cy="2680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88324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2613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>
            <a:off x="10504016" y="1533850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2982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pin</a:t>
            </a:r>
          </a:p>
          <a:p>
            <a:pPr algn="ctr"/>
            <a:r>
              <a:rPr lang="en-US" smtClean="0"/>
              <a:t>-&gt; </a:t>
            </a:r>
            <a:r>
              <a:rPr lang="en-US" err="1" smtClean="0"/>
              <a:t>Băng</a:t>
            </a:r>
            <a:r>
              <a:rPr lang="en-US" smtClean="0"/>
              <a:t> </a:t>
            </a:r>
            <a:r>
              <a:rPr lang="en-US" err="1" smtClean="0"/>
              <a:t>chuyền</a:t>
            </a:r>
            <a:r>
              <a:rPr lang="en-US" smtClean="0"/>
              <a:t> quay</a:t>
            </a:r>
            <a:endParaRPr lang="en-US"/>
          </a:p>
        </p:txBody>
      </p:sp>
      <p:sp>
        <p:nvSpPr>
          <p:cNvPr id="24" name="Line Callout 2 23"/>
          <p:cNvSpPr/>
          <p:nvPr/>
        </p:nvSpPr>
        <p:spPr>
          <a:xfrm>
            <a:off x="7408391" y="127695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7500"/>
              <a:gd name="adj6" fmla="val -6245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cấu</a:t>
            </a:r>
            <a:r>
              <a:rPr lang="en-US" smtClean="0"/>
              <a:t> </a:t>
            </a:r>
            <a:r>
              <a:rPr lang="en-US" err="1" smtClean="0"/>
              <a:t>tạo</a:t>
            </a:r>
            <a:r>
              <a:rPr lang="en-US" smtClean="0"/>
              <a:t> </a:t>
            </a:r>
            <a:r>
              <a:rPr lang="en-US" err="1" smtClean="0"/>
              <a:t>kim</a:t>
            </a:r>
            <a:r>
              <a:rPr lang="en-US" smtClean="0"/>
              <a:t> </a:t>
            </a:r>
            <a:r>
              <a:rPr lang="en-US" err="1" smtClean="0"/>
              <a:t>loại</a:t>
            </a:r>
            <a:endParaRPr lang="en-US" smtClean="0"/>
          </a:p>
          <a:p>
            <a:pPr algn="ctr"/>
            <a:r>
              <a:rPr lang="en-US" smtClean="0"/>
              <a:t>(1)</a:t>
            </a:r>
            <a:endParaRPr lang="en-US"/>
          </a:p>
        </p:txBody>
      </p:sp>
      <p:sp>
        <p:nvSpPr>
          <p:cNvPr id="25" name="Line Callout 2 24"/>
          <p:cNvSpPr/>
          <p:nvPr/>
        </p:nvSpPr>
        <p:spPr>
          <a:xfrm flipH="1">
            <a:off x="3910727" y="407273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000"/>
              <a:gd name="adj6" fmla="val -3298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Dài</a:t>
            </a:r>
            <a:r>
              <a:rPr lang="en-US" smtClean="0"/>
              <a:t> x (mm)</a:t>
            </a:r>
          </a:p>
          <a:p>
            <a:pPr algn="ctr"/>
            <a:r>
              <a:rPr lang="en-US" smtClean="0"/>
              <a:t>(2)</a:t>
            </a:r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201">
            <a:off x="6559786" y="2433720"/>
            <a:ext cx="1413399" cy="155698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684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56 -0.00718 L -0.21145 -0.004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07" y="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5550671" y="2979684"/>
            <a:ext cx="1627893" cy="45903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/>
          <p:cNvSpPr/>
          <p:nvPr/>
        </p:nvSpPr>
        <p:spPr>
          <a:xfrm>
            <a:off x="9427778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3794233" y="3531476"/>
            <a:ext cx="1135118" cy="1135118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>
            <a:stCxn id="3" idx="0"/>
            <a:endCxn id="2" idx="0"/>
          </p:cNvCxnSpPr>
          <p:nvPr/>
        </p:nvCxnSpPr>
        <p:spPr>
          <a:xfrm>
            <a:off x="4361792" y="3531476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>
            <a:stCxn id="3" idx="4"/>
            <a:endCxn id="2" idx="4"/>
          </p:cNvCxnSpPr>
          <p:nvPr/>
        </p:nvCxnSpPr>
        <p:spPr>
          <a:xfrm>
            <a:off x="4361792" y="4666594"/>
            <a:ext cx="56335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845564" y="3139176"/>
            <a:ext cx="299545" cy="299545"/>
          </a:xfrm>
          <a:prstGeom prst="ellipse">
            <a:avLst/>
          </a:prstGeom>
          <a:solidFill>
            <a:srgbClr val="FF33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85437" y="2947235"/>
            <a:ext cx="459037" cy="459037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5849007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6809043" y="3139176"/>
            <a:ext cx="204952" cy="20495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4211868" y="3951101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9845564" y="3925616"/>
            <a:ext cx="299545" cy="299545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075792" y="4398583"/>
            <a:ext cx="1434662" cy="2680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2488324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2782613" y="4457702"/>
            <a:ext cx="304799" cy="149772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>
            <a:off x="10504016" y="1533850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112500"/>
              <a:gd name="adj6" fmla="val -29825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pin</a:t>
            </a:r>
          </a:p>
          <a:p>
            <a:pPr algn="ctr"/>
            <a:r>
              <a:rPr lang="en-US" smtClean="0"/>
              <a:t>-&gt; </a:t>
            </a:r>
            <a:r>
              <a:rPr lang="en-US" err="1" smtClean="0"/>
              <a:t>Băng</a:t>
            </a:r>
            <a:r>
              <a:rPr lang="en-US" smtClean="0"/>
              <a:t> </a:t>
            </a:r>
            <a:r>
              <a:rPr lang="en-US" err="1" smtClean="0"/>
              <a:t>chuyền</a:t>
            </a:r>
            <a:r>
              <a:rPr lang="en-US" smtClean="0"/>
              <a:t> quay</a:t>
            </a:r>
            <a:endParaRPr lang="en-US"/>
          </a:p>
        </p:txBody>
      </p:sp>
      <p:sp>
        <p:nvSpPr>
          <p:cNvPr id="24" name="Line Callout 2 23"/>
          <p:cNvSpPr/>
          <p:nvPr/>
        </p:nvSpPr>
        <p:spPr>
          <a:xfrm>
            <a:off x="7792089" y="226231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7500"/>
              <a:gd name="adj6" fmla="val -62457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Có</a:t>
            </a:r>
            <a:r>
              <a:rPr lang="en-US" smtClean="0"/>
              <a:t> </a:t>
            </a:r>
            <a:r>
              <a:rPr lang="en-US" err="1" smtClean="0"/>
              <a:t>cấu</a:t>
            </a:r>
            <a:r>
              <a:rPr lang="en-US" smtClean="0"/>
              <a:t> </a:t>
            </a:r>
            <a:r>
              <a:rPr lang="en-US" err="1" smtClean="0"/>
              <a:t>tạo</a:t>
            </a:r>
            <a:r>
              <a:rPr lang="en-US" smtClean="0"/>
              <a:t> </a:t>
            </a:r>
            <a:r>
              <a:rPr lang="en-US" err="1" smtClean="0"/>
              <a:t>kim</a:t>
            </a:r>
            <a:r>
              <a:rPr lang="en-US" smtClean="0"/>
              <a:t> </a:t>
            </a:r>
            <a:r>
              <a:rPr lang="en-US" err="1" smtClean="0"/>
              <a:t>loại</a:t>
            </a:r>
            <a:endParaRPr lang="en-US" smtClean="0"/>
          </a:p>
          <a:p>
            <a:pPr algn="ctr"/>
            <a:r>
              <a:rPr lang="en-US" smtClean="0"/>
              <a:t>(1)</a:t>
            </a:r>
            <a:endParaRPr lang="en-US"/>
          </a:p>
        </p:txBody>
      </p:sp>
      <p:sp>
        <p:nvSpPr>
          <p:cNvPr id="25" name="Line Callout 2 24"/>
          <p:cNvSpPr/>
          <p:nvPr/>
        </p:nvSpPr>
        <p:spPr>
          <a:xfrm flipH="1">
            <a:off x="3935238" y="374567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000"/>
              <a:gd name="adj6" fmla="val -32983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Dài</a:t>
            </a:r>
            <a:r>
              <a:rPr lang="en-US" smtClean="0"/>
              <a:t> x (mm)</a:t>
            </a:r>
          </a:p>
          <a:p>
            <a:pPr algn="ctr"/>
            <a:r>
              <a:rPr lang="en-US" smtClean="0"/>
              <a:t>(2)</a:t>
            </a:r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222631" y="4927055"/>
            <a:ext cx="10195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smtClean="0"/>
              <a:t>Nếu (1) </a:t>
            </a:r>
            <a:r>
              <a:rPr lang="en-US" sz="2800" err="1" smtClean="0"/>
              <a:t>Đúng</a:t>
            </a:r>
            <a:r>
              <a:rPr lang="en-US" sz="2800" smtClean="0"/>
              <a:t> </a:t>
            </a:r>
            <a:r>
              <a:rPr lang="en-US" sz="2800" err="1"/>
              <a:t>v</a:t>
            </a:r>
            <a:r>
              <a:rPr lang="en-US" sz="2800" smtClean="0"/>
              <a:t>à (2) </a:t>
            </a:r>
            <a:r>
              <a:rPr lang="en-US" sz="2800" err="1" smtClean="0"/>
              <a:t>khớp</a:t>
            </a:r>
            <a:r>
              <a:rPr lang="en-US" sz="2800" smtClean="0"/>
              <a:t> </a:t>
            </a:r>
            <a:r>
              <a:rPr lang="en-US" sz="2800" err="1" smtClean="0"/>
              <a:t>với</a:t>
            </a:r>
            <a:r>
              <a:rPr lang="en-US" sz="2800" smtClean="0"/>
              <a:t> (3) </a:t>
            </a:r>
            <a:r>
              <a:rPr lang="en-US" sz="2800" smtClean="0">
                <a:sym typeface="Wingdings" panose="05000000000000000000" pitchFamily="2" charset="2"/>
              </a:rPr>
              <a:t> pin  </a:t>
            </a:r>
            <a:r>
              <a:rPr lang="en-US" sz="2800" err="1" smtClean="0">
                <a:sym typeface="Wingdings" panose="05000000000000000000" pitchFamily="2" charset="2"/>
              </a:rPr>
              <a:t>đổ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vào</a:t>
            </a:r>
            <a:r>
              <a:rPr lang="en-US" sz="2800" smtClean="0">
                <a:sym typeface="Wingdings" panose="05000000000000000000" pitchFamily="2" charset="2"/>
              </a:rPr>
              <a:t> thùng pin </a:t>
            </a:r>
            <a:endParaRPr lang="en-US" sz="280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25201">
            <a:off x="4173919" y="2463305"/>
            <a:ext cx="1413399" cy="1556988"/>
          </a:xfrm>
          <a:prstGeom prst="rect">
            <a:avLst/>
          </a:prstGeom>
        </p:spPr>
      </p:pic>
      <p:sp>
        <p:nvSpPr>
          <p:cNvPr id="22" name="Line Callout 2 21"/>
          <p:cNvSpPr/>
          <p:nvPr/>
        </p:nvSpPr>
        <p:spPr>
          <a:xfrm flipH="1">
            <a:off x="755824" y="1087161"/>
            <a:ext cx="1497724" cy="1261242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61080"/>
              <a:gd name="adj6" fmla="val -34371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 smtClean="0"/>
              <a:t>Nặng</a:t>
            </a:r>
            <a:r>
              <a:rPr lang="en-US" smtClean="0"/>
              <a:t> y (g)</a:t>
            </a:r>
          </a:p>
          <a:p>
            <a:pPr algn="ctr"/>
            <a:r>
              <a:rPr lang="en-US" smtClean="0"/>
              <a:t>(3)</a:t>
            </a:r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222631" y="5444960"/>
            <a:ext cx="6439583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err="1" smtClean="0">
                <a:sym typeface="Wingdings" panose="05000000000000000000" pitchFamily="2" charset="2"/>
              </a:rPr>
              <a:t>Nếu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không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thỏa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mãn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điều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khiện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trên</a:t>
            </a:r>
            <a:endParaRPr lang="en-US" sz="2800" smtClean="0">
              <a:sym typeface="Wingdings" panose="05000000000000000000" pitchFamily="2" charset="2"/>
            </a:endParaRPr>
          </a:p>
          <a:p>
            <a:r>
              <a:rPr lang="en-US" sz="2800" smtClean="0">
                <a:sym typeface="Wingdings" panose="05000000000000000000" pitchFamily="2" charset="2"/>
              </a:rPr>
              <a:t>       Không phải pin</a:t>
            </a:r>
            <a:br>
              <a:rPr lang="en-US" sz="2800" smtClean="0">
                <a:sym typeface="Wingdings" panose="05000000000000000000" pitchFamily="2" charset="2"/>
              </a:rPr>
            </a:br>
            <a:r>
              <a:rPr lang="en-US" sz="2800" smtClean="0">
                <a:sym typeface="Wingdings" panose="05000000000000000000" pitchFamily="2" charset="2"/>
              </a:rPr>
              <a:t>       Được </a:t>
            </a:r>
            <a:r>
              <a:rPr lang="en-US" sz="2800" err="1" smtClean="0">
                <a:sym typeface="Wingdings" panose="05000000000000000000" pitchFamily="2" charset="2"/>
              </a:rPr>
              <a:t>đổ</a:t>
            </a:r>
            <a:r>
              <a:rPr lang="en-US" sz="2800" smtClean="0">
                <a:sym typeface="Wingdings" panose="05000000000000000000" pitchFamily="2" charset="2"/>
              </a:rPr>
              <a:t> </a:t>
            </a:r>
            <a:r>
              <a:rPr lang="en-US" sz="2800" err="1" smtClean="0">
                <a:sym typeface="Wingdings" panose="05000000000000000000" pitchFamily="2" charset="2"/>
              </a:rPr>
              <a:t>vào</a:t>
            </a:r>
            <a:r>
              <a:rPr lang="en-US" sz="2800" smtClean="0">
                <a:sym typeface="Wingdings" panose="05000000000000000000" pitchFamily="2" charset="2"/>
              </a:rPr>
              <a:t> thùng </a:t>
            </a:r>
            <a:r>
              <a:rPr lang="en-US" sz="2800" err="1" smtClean="0">
                <a:sym typeface="Wingdings" panose="05000000000000000000" pitchFamily="2" charset="2"/>
              </a:rPr>
              <a:t>rác</a:t>
            </a:r>
            <a:r>
              <a:rPr lang="en-US" sz="2800" smtClean="0">
                <a:sym typeface="Wingdings" panose="05000000000000000000" pitchFamily="2" charset="2"/>
              </a:rPr>
              <a:t>.</a:t>
            </a:r>
            <a:endParaRPr lang="en-US" sz="28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65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81481E-6 L -0.12279 0.00601 L -0.16537 0.13935 L -0.16537 0.13935 " pathEditMode="relative" ptsTypes="AAAA">
                                      <p:cBhvr>
                                        <p:cTn id="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2" grpId="0" animBg="1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ight Arrow 14"/>
          <p:cNvSpPr/>
          <p:nvPr/>
        </p:nvSpPr>
        <p:spPr>
          <a:xfrm rot="20101113">
            <a:off x="7864879" y="2856373"/>
            <a:ext cx="1284732" cy="4024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 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118" y="2792626"/>
            <a:ext cx="2637139" cy="1638223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1877" y="1607863"/>
            <a:ext cx="2628055" cy="26280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88" y="1717917"/>
            <a:ext cx="1706030" cy="170603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98" y="4406599"/>
            <a:ext cx="2416251" cy="132446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992" y="4315017"/>
            <a:ext cx="2831358" cy="2354072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1777676">
            <a:off x="6846650" y="4697855"/>
            <a:ext cx="1284732" cy="4024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9178725">
            <a:off x="3791775" y="4676474"/>
            <a:ext cx="1284732" cy="4024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 rot="11887880">
            <a:off x="3087503" y="2591407"/>
            <a:ext cx="1284732" cy="40243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8533" y="1180456"/>
            <a:ext cx="2920635" cy="2780952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03" y="5731062"/>
            <a:ext cx="883390" cy="99861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01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7566" y="-394854"/>
            <a:ext cx="14519566" cy="12136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23" y="3558472"/>
            <a:ext cx="477260" cy="676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654">
            <a:off x="-1050655" y="1539881"/>
            <a:ext cx="5348551" cy="95204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1582" y="3429001"/>
            <a:ext cx="498764" cy="9351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74"/>
          <a:stretch/>
        </p:blipFill>
        <p:spPr>
          <a:xfrm>
            <a:off x="-2320640" y="-408709"/>
            <a:ext cx="14519566" cy="4772892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5933209" y="187037"/>
            <a:ext cx="2305722" cy="20523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21591"/>
              <a:gd name="adj6" fmla="val -6140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 smtClean="0">
                <a:solidFill>
                  <a:schemeClr val="tx1"/>
                </a:solidFill>
              </a:rPr>
              <a:t>Chọn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ưu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đãi</a:t>
            </a:r>
            <a:r>
              <a:rPr lang="en-US" sz="2400" smtClean="0">
                <a:solidFill>
                  <a:schemeClr val="tx1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 smtClean="0">
                <a:solidFill>
                  <a:schemeClr val="tx1"/>
                </a:solidFill>
              </a:rPr>
              <a:t>Vé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xe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Donate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Voucher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Tích lũy điểm</a:t>
            </a:r>
            <a:endParaRPr lang="en-US" sz="2400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703" y="365094"/>
            <a:ext cx="2691363" cy="38134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7495641" y="4094018"/>
            <a:ext cx="858650" cy="399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 b="14131"/>
          <a:stretch/>
        </p:blipFill>
        <p:spPr>
          <a:xfrm>
            <a:off x="8312344" y="4587285"/>
            <a:ext cx="3233320" cy="2083678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 rot="18722206">
            <a:off x="5281490" y="4837933"/>
            <a:ext cx="970384" cy="5691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242978" y="5122517"/>
            <a:ext cx="971550" cy="60007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38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0.0044 L -2.91667E-6 0.128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7566" y="-394854"/>
            <a:ext cx="14519566" cy="1213658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0123" y="3558472"/>
            <a:ext cx="477260" cy="676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654">
            <a:off x="-1050655" y="1539881"/>
            <a:ext cx="5348551" cy="952042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21582" y="3429001"/>
            <a:ext cx="498764" cy="93518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674"/>
          <a:stretch/>
        </p:blipFill>
        <p:spPr>
          <a:xfrm>
            <a:off x="-2320640" y="-408709"/>
            <a:ext cx="14519566" cy="4772892"/>
          </a:xfrm>
          <a:prstGeom prst="rect">
            <a:avLst/>
          </a:prstGeom>
        </p:spPr>
      </p:pic>
      <p:sp>
        <p:nvSpPr>
          <p:cNvPr id="5" name="Line Callout 2 4"/>
          <p:cNvSpPr/>
          <p:nvPr/>
        </p:nvSpPr>
        <p:spPr>
          <a:xfrm>
            <a:off x="5345591" y="116037"/>
            <a:ext cx="2305722" cy="2052309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210855"/>
              <a:gd name="adj6" fmla="val -241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err="1" smtClean="0">
                <a:solidFill>
                  <a:schemeClr val="tx1"/>
                </a:solidFill>
              </a:rPr>
              <a:t>Chọn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ưu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đãi</a:t>
            </a:r>
            <a:r>
              <a:rPr lang="en-US" sz="2400" smtClean="0">
                <a:solidFill>
                  <a:schemeClr val="tx1"/>
                </a:solidFill>
              </a:rPr>
              <a:t>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err="1" smtClean="0">
                <a:solidFill>
                  <a:schemeClr val="tx1"/>
                </a:solidFill>
              </a:rPr>
              <a:t>Vé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  <a:r>
              <a:rPr lang="en-US" sz="2400" err="1" smtClean="0">
                <a:solidFill>
                  <a:schemeClr val="tx1"/>
                </a:solidFill>
              </a:rPr>
              <a:t>xe</a:t>
            </a:r>
            <a:r>
              <a:rPr lang="en-US" sz="2400" smtClean="0">
                <a:solidFill>
                  <a:schemeClr val="tx1"/>
                </a:solidFill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Donate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Voucher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smtClean="0">
                <a:solidFill>
                  <a:schemeClr val="tx1"/>
                </a:solidFill>
              </a:rPr>
              <a:t>Tích lũy điểm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" name="Right Arrow 1"/>
          <p:cNvSpPr/>
          <p:nvPr/>
        </p:nvSpPr>
        <p:spPr>
          <a:xfrm rot="18722206">
            <a:off x="5477006" y="5857855"/>
            <a:ext cx="970384" cy="569168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242978" y="5122517"/>
            <a:ext cx="971550" cy="60007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2708" y="5450992"/>
            <a:ext cx="1928708" cy="1407008"/>
          </a:xfrm>
          <a:prstGeom prst="rect">
            <a:avLst/>
          </a:prstGeom>
        </p:spPr>
      </p:pic>
      <p:pic>
        <p:nvPicPr>
          <p:cNvPr id="1026" name="Picture 2" descr="Kết quả hình ảnh cho thẻ big xu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0156" y="1772912"/>
            <a:ext cx="4414664" cy="1980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67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6764" y="-17173"/>
            <a:ext cx="5429716" cy="5429716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8790709" y="1217147"/>
            <a:ext cx="311728" cy="320708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27566" y="-394854"/>
            <a:ext cx="13296303" cy="121365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25654">
            <a:off x="-1507856" y="1519099"/>
            <a:ext cx="5348551" cy="952042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5968" y="1821210"/>
            <a:ext cx="1286481" cy="17153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8173" y="1994866"/>
            <a:ext cx="1760564" cy="217376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5029200" y="2223655"/>
            <a:ext cx="3366655" cy="7712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8915" y="1207451"/>
            <a:ext cx="274304" cy="31008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9125045" y="1164240"/>
            <a:ext cx="1463862" cy="2616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100" smtClean="0"/>
              <a:t>1 </a:t>
            </a:r>
            <a:r>
              <a:rPr lang="en-US" sz="1100" err="1" smtClean="0"/>
              <a:t>viên</a:t>
            </a:r>
            <a:r>
              <a:rPr lang="en-US" sz="1100" smtClean="0"/>
              <a:t> pin 500 </a:t>
            </a:r>
            <a:r>
              <a:rPr lang="en-US" sz="1100" err="1" smtClean="0"/>
              <a:t>lít</a:t>
            </a:r>
            <a:r>
              <a:rPr lang="en-US" sz="1100" smtClean="0"/>
              <a:t> </a:t>
            </a:r>
            <a:r>
              <a:rPr lang="en-US" sz="1100" err="1" smtClean="0"/>
              <a:t>nước</a:t>
            </a:r>
            <a:endParaRPr lang="en-US" sz="1100"/>
          </a:p>
        </p:txBody>
      </p:sp>
      <p:sp>
        <p:nvSpPr>
          <p:cNvPr id="15" name="TextBox 14"/>
          <p:cNvSpPr txBox="1"/>
          <p:nvPr/>
        </p:nvSpPr>
        <p:spPr>
          <a:xfrm>
            <a:off x="8737117" y="1586806"/>
            <a:ext cx="2680360" cy="2462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00" err="1" smtClean="0"/>
              <a:t>Cảm</a:t>
            </a:r>
            <a:r>
              <a:rPr lang="en-US" sz="1000" smtClean="0"/>
              <a:t> </a:t>
            </a:r>
            <a:r>
              <a:rPr lang="en-US" sz="1000" err="1" smtClean="0"/>
              <a:t>ơn</a:t>
            </a:r>
            <a:r>
              <a:rPr lang="en-US" sz="1000" smtClean="0"/>
              <a:t> </a:t>
            </a:r>
            <a:r>
              <a:rPr lang="en-US" sz="1000" err="1" smtClean="0"/>
              <a:t>sự</a:t>
            </a:r>
            <a:r>
              <a:rPr lang="en-US" sz="1000" smtClean="0"/>
              <a:t> </a:t>
            </a:r>
            <a:r>
              <a:rPr lang="en-US" sz="1000" err="1" smtClean="0"/>
              <a:t>đống</a:t>
            </a:r>
            <a:r>
              <a:rPr lang="en-US" sz="1000" smtClean="0"/>
              <a:t> </a:t>
            </a:r>
            <a:r>
              <a:rPr lang="en-US" sz="1000" err="1" smtClean="0"/>
              <a:t>góp</a:t>
            </a:r>
            <a:r>
              <a:rPr lang="en-US" sz="1000" smtClean="0"/>
              <a:t> </a:t>
            </a:r>
            <a:r>
              <a:rPr lang="en-US" sz="1000" err="1" smtClean="0"/>
              <a:t>của</a:t>
            </a:r>
            <a:r>
              <a:rPr lang="en-US" sz="1000" smtClean="0"/>
              <a:t> </a:t>
            </a:r>
            <a:r>
              <a:rPr lang="en-US" sz="1000" err="1" smtClean="0"/>
              <a:t>bạn</a:t>
            </a:r>
            <a:r>
              <a:rPr lang="en-US" sz="1000" smtClean="0"/>
              <a:t> </a:t>
            </a:r>
            <a:r>
              <a:rPr lang="en-US" sz="1000" err="1" smtClean="0"/>
              <a:t>cho</a:t>
            </a:r>
            <a:r>
              <a:rPr lang="en-US" sz="1000" smtClean="0"/>
              <a:t> </a:t>
            </a:r>
            <a:r>
              <a:rPr lang="en-US" sz="1000" err="1" smtClean="0"/>
              <a:t>môi</a:t>
            </a:r>
            <a:r>
              <a:rPr lang="en-US" sz="1000" smtClean="0"/>
              <a:t> </a:t>
            </a:r>
            <a:r>
              <a:rPr lang="en-US" sz="1000" err="1" smtClean="0"/>
              <a:t>trường</a:t>
            </a:r>
            <a:r>
              <a:rPr lang="en-US" sz="1000" smtClean="0"/>
              <a:t> !</a:t>
            </a:r>
            <a:endParaRPr lang="en-US" sz="1000"/>
          </a:p>
        </p:txBody>
      </p:sp>
      <p:pic>
        <p:nvPicPr>
          <p:cNvPr id="16" name="Picture 17" descr="~~~~"/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457" y="814970"/>
            <a:ext cx="1692796" cy="1405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452403" y="5112505"/>
            <a:ext cx="971550" cy="600075"/>
          </a:xfrm>
          <a:prstGeom prst="round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803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1164" y="-12954"/>
            <a:ext cx="8104465" cy="39741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2186" y="-432401"/>
            <a:ext cx="5729246" cy="478894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9" y="4541694"/>
            <a:ext cx="2122186" cy="2122186"/>
          </a:xfrm>
          <a:prstGeom prst="rect">
            <a:avLst/>
          </a:prstGeom>
        </p:spPr>
      </p:pic>
      <p:sp>
        <p:nvSpPr>
          <p:cNvPr id="3" name="Right Arrow 2"/>
          <p:cNvSpPr/>
          <p:nvPr/>
        </p:nvSpPr>
        <p:spPr>
          <a:xfrm rot="19444753">
            <a:off x="3103419" y="4610973"/>
            <a:ext cx="1420902" cy="53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7104" y="3062191"/>
            <a:ext cx="1882654" cy="18826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606" y="4427347"/>
            <a:ext cx="3175061" cy="3175061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 rot="1104616">
            <a:off x="6079846" y="4482155"/>
            <a:ext cx="1420902" cy="5360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432437" y="3052566"/>
            <a:ext cx="891663" cy="485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3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616948" y="418008"/>
            <a:ext cx="736451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 TƯỢNG HƯỚNG ĐẾN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927" y="1592360"/>
            <a:ext cx="10515600" cy="4351338"/>
          </a:xfrm>
        </p:spPr>
        <p:txBody>
          <a:bodyPr/>
          <a:lstStyle/>
          <a:p>
            <a:r>
              <a:rPr lang="en-US" sz="3600" err="1"/>
              <a:t>Đối</a:t>
            </a:r>
            <a:r>
              <a:rPr lang="en-US" sz="3600"/>
              <a:t> </a:t>
            </a:r>
            <a:r>
              <a:rPr lang="en-US" sz="3600" err="1"/>
              <a:t>tượng</a:t>
            </a:r>
            <a:r>
              <a:rPr lang="en-US" sz="3600"/>
              <a:t> </a:t>
            </a:r>
            <a:r>
              <a:rPr lang="en-US" sz="3600" err="1"/>
              <a:t>hướng</a:t>
            </a:r>
            <a:r>
              <a:rPr lang="en-US" sz="3600"/>
              <a:t> </a:t>
            </a:r>
            <a:r>
              <a:rPr lang="en-US" sz="3600" err="1"/>
              <a:t>đến</a:t>
            </a:r>
            <a:r>
              <a:rPr lang="en-US" sz="3600"/>
              <a:t>: </a:t>
            </a:r>
          </a:p>
          <a:p>
            <a:pPr lvl="1"/>
            <a:r>
              <a:rPr lang="en-US" sz="3200" err="1"/>
              <a:t>Các</a:t>
            </a:r>
            <a:r>
              <a:rPr lang="en-US" sz="3200"/>
              <a:t> </a:t>
            </a:r>
            <a:r>
              <a:rPr lang="en-US" sz="3200" err="1"/>
              <a:t>bà</a:t>
            </a:r>
            <a:r>
              <a:rPr lang="en-US" sz="3200"/>
              <a:t> </a:t>
            </a:r>
            <a:r>
              <a:rPr lang="en-US" sz="3200" err="1"/>
              <a:t>nội</a:t>
            </a:r>
            <a:r>
              <a:rPr lang="en-US" sz="3200"/>
              <a:t> </a:t>
            </a:r>
            <a:r>
              <a:rPr lang="en-US" sz="3200" err="1" smtClean="0"/>
              <a:t>trợ</a:t>
            </a:r>
            <a:endParaRPr lang="en-US" sz="3200"/>
          </a:p>
          <a:p>
            <a:pPr lvl="1"/>
            <a:r>
              <a:rPr lang="en-US" sz="3200" err="1"/>
              <a:t>Người</a:t>
            </a:r>
            <a:r>
              <a:rPr lang="en-US" sz="3200"/>
              <a:t> </a:t>
            </a:r>
            <a:r>
              <a:rPr lang="en-US" sz="3200" err="1"/>
              <a:t>thường</a:t>
            </a:r>
            <a:r>
              <a:rPr lang="en-US" sz="3200"/>
              <a:t> </a:t>
            </a:r>
            <a:r>
              <a:rPr lang="en-US" sz="3200" err="1"/>
              <a:t>xuyên</a:t>
            </a:r>
            <a:r>
              <a:rPr lang="en-US" sz="3200"/>
              <a:t> </a:t>
            </a:r>
            <a:r>
              <a:rPr lang="en-US" sz="3200" err="1" smtClean="0"/>
              <a:t>tiếp</a:t>
            </a:r>
            <a:r>
              <a:rPr lang="en-US" sz="3200" smtClean="0"/>
              <a:t> </a:t>
            </a:r>
            <a:r>
              <a:rPr lang="en-US" sz="3200" err="1" smtClean="0"/>
              <a:t>xúc</a:t>
            </a:r>
            <a:r>
              <a:rPr lang="en-US" sz="3200" smtClean="0"/>
              <a:t>, </a:t>
            </a:r>
            <a:r>
              <a:rPr lang="en-US" sz="3200" err="1" smtClean="0"/>
              <a:t>sử</a:t>
            </a:r>
            <a:r>
              <a:rPr lang="en-US" sz="3200" smtClean="0"/>
              <a:t> </a:t>
            </a:r>
            <a:r>
              <a:rPr lang="en-US" sz="3200" err="1" smtClean="0"/>
              <a:t>dụng</a:t>
            </a:r>
            <a:r>
              <a:rPr lang="en-US" sz="3200" smtClean="0"/>
              <a:t> </a:t>
            </a:r>
            <a:r>
              <a:rPr lang="en-US" sz="3200" err="1"/>
              <a:t>đồ</a:t>
            </a:r>
            <a:r>
              <a:rPr lang="en-US" sz="3200"/>
              <a:t> </a:t>
            </a:r>
            <a:r>
              <a:rPr lang="en-US" sz="3200" err="1"/>
              <a:t>điện</a:t>
            </a:r>
            <a:r>
              <a:rPr lang="en-US" sz="3200"/>
              <a:t> </a:t>
            </a:r>
            <a:r>
              <a:rPr lang="en-US" sz="3200" err="1"/>
              <a:t>tử</a:t>
            </a:r>
            <a:r>
              <a:rPr lang="en-US" sz="3200"/>
              <a:t>. </a:t>
            </a:r>
          </a:p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5" y="3605941"/>
            <a:ext cx="3061491" cy="29115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840" y="5729812"/>
            <a:ext cx="696784" cy="7876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9" y="3602375"/>
            <a:ext cx="2692889" cy="314785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924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508223" y="418008"/>
            <a:ext cx="55819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ĐỊA ĐIỂM LẮP ĐẶT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583941"/>
            <a:ext cx="8596668" cy="3880773"/>
          </a:xfrm>
        </p:spPr>
        <p:txBody>
          <a:bodyPr>
            <a:noAutofit/>
          </a:bodyPr>
          <a:lstStyle/>
          <a:p>
            <a:pPr lvl="0"/>
            <a:r>
              <a:rPr lang="en-US" sz="2400" smtClean="0"/>
              <a:t>Siêu </a:t>
            </a:r>
            <a:r>
              <a:rPr lang="en-US" sz="2400" err="1"/>
              <a:t>thị</a:t>
            </a:r>
            <a:r>
              <a:rPr lang="en-US" sz="2400"/>
              <a:t>, </a:t>
            </a:r>
            <a:r>
              <a:rPr lang="en-US" sz="2400" err="1"/>
              <a:t>trung</a:t>
            </a:r>
            <a:r>
              <a:rPr lang="en-US" sz="2400"/>
              <a:t> </a:t>
            </a:r>
            <a:r>
              <a:rPr lang="en-US" sz="2400" err="1"/>
              <a:t>tâm</a:t>
            </a:r>
            <a:r>
              <a:rPr lang="en-US" sz="2400"/>
              <a:t> </a:t>
            </a:r>
            <a:r>
              <a:rPr lang="en-US" sz="2400" err="1"/>
              <a:t>thương</a:t>
            </a:r>
            <a:r>
              <a:rPr lang="en-US" sz="2400"/>
              <a:t> </a:t>
            </a:r>
            <a:r>
              <a:rPr lang="en-US" sz="2400" err="1"/>
              <a:t>mại</a:t>
            </a:r>
            <a:r>
              <a:rPr lang="en-US" sz="2400"/>
              <a:t>, mini mart: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Big C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Coop Mart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err="1"/>
              <a:t>Thuận</a:t>
            </a:r>
            <a:r>
              <a:rPr lang="en-US" sz="2000"/>
              <a:t> </a:t>
            </a:r>
            <a:r>
              <a:rPr lang="en-US" sz="2000" err="1"/>
              <a:t>thành</a:t>
            </a: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/>
              <a:t>Vin Mart </a:t>
            </a:r>
          </a:p>
          <a:p>
            <a:pPr lvl="0"/>
            <a:r>
              <a:rPr lang="en-US" sz="2400" err="1"/>
              <a:t>Trung</a:t>
            </a:r>
            <a:r>
              <a:rPr lang="en-US" sz="2400"/>
              <a:t> </a:t>
            </a:r>
            <a:r>
              <a:rPr lang="en-US" sz="2400" err="1"/>
              <a:t>tâm</a:t>
            </a:r>
            <a:r>
              <a:rPr lang="en-US" sz="2400"/>
              <a:t> </a:t>
            </a:r>
            <a:r>
              <a:rPr lang="en-US" sz="2400" err="1"/>
              <a:t>đồ</a:t>
            </a:r>
            <a:r>
              <a:rPr lang="en-US" sz="2400"/>
              <a:t> </a:t>
            </a:r>
            <a:r>
              <a:rPr lang="en-US" sz="2400" err="1"/>
              <a:t>điện</a:t>
            </a:r>
            <a:r>
              <a:rPr lang="en-US" sz="2400"/>
              <a:t> </a:t>
            </a:r>
            <a:r>
              <a:rPr lang="en-US" sz="2400" err="1"/>
              <a:t>tử</a:t>
            </a:r>
            <a:r>
              <a:rPr lang="en-US" sz="2400"/>
              <a:t>: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err="1"/>
              <a:t>Thế</a:t>
            </a:r>
            <a:r>
              <a:rPr lang="en-US" sz="2000"/>
              <a:t> </a:t>
            </a:r>
            <a:r>
              <a:rPr lang="en-US" sz="2000" err="1"/>
              <a:t>Giới</a:t>
            </a:r>
            <a:r>
              <a:rPr lang="en-US" sz="2000"/>
              <a:t> Di </a:t>
            </a:r>
            <a:r>
              <a:rPr lang="en-US" sz="2000" err="1"/>
              <a:t>Động</a:t>
            </a: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err="1"/>
              <a:t>Điện</a:t>
            </a:r>
            <a:r>
              <a:rPr lang="en-US" sz="2000"/>
              <a:t> </a:t>
            </a:r>
            <a:r>
              <a:rPr lang="en-US" sz="2000" err="1"/>
              <a:t>Máy</a:t>
            </a:r>
            <a:r>
              <a:rPr lang="en-US" sz="2000"/>
              <a:t> </a:t>
            </a:r>
            <a:r>
              <a:rPr lang="en-US" sz="2000" err="1"/>
              <a:t>Xanh</a:t>
            </a:r>
            <a:endParaRPr lang="en-US" sz="200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000" err="1"/>
              <a:t>Điện</a:t>
            </a:r>
            <a:r>
              <a:rPr lang="en-US" sz="2000"/>
              <a:t> </a:t>
            </a:r>
            <a:r>
              <a:rPr lang="en-US" sz="2000" err="1"/>
              <a:t>Máy</a:t>
            </a:r>
            <a:r>
              <a:rPr lang="en-US" sz="2000"/>
              <a:t> </a:t>
            </a:r>
            <a:r>
              <a:rPr lang="en-US" sz="2000" err="1"/>
              <a:t>Chợ</a:t>
            </a:r>
            <a:r>
              <a:rPr lang="en-US" sz="2000"/>
              <a:t> </a:t>
            </a:r>
            <a:r>
              <a:rPr lang="en-US" sz="2000" err="1"/>
              <a:t>Lớn</a:t>
            </a:r>
            <a:r>
              <a:rPr lang="en-US" sz="2000"/>
              <a:t> </a:t>
            </a:r>
            <a:endParaRPr lang="en-US" sz="2000">
              <a:effectLst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250" y="1709533"/>
            <a:ext cx="1504950" cy="15049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813" y="1724138"/>
            <a:ext cx="1479812" cy="147981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798" y="2974711"/>
            <a:ext cx="4485938" cy="16411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94" y="4704711"/>
            <a:ext cx="1822404" cy="180605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0331" y="4605376"/>
            <a:ext cx="3257689" cy="200473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65" y="5822438"/>
            <a:ext cx="696784" cy="7876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093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02871" y="418008"/>
            <a:ext cx="95926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 TÁC QUẢNG BÁ, QUẢNG CÁO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756933"/>
            <a:ext cx="8596668" cy="3880773"/>
          </a:xfrm>
        </p:spPr>
        <p:txBody>
          <a:bodyPr>
            <a:normAutofit/>
          </a:bodyPr>
          <a:lstStyle/>
          <a:p>
            <a:pPr lvl="0"/>
            <a:r>
              <a:rPr lang="en-US" sz="2000" smtClean="0"/>
              <a:t>Các đơn vị sản xuất và phân phối hàng tiêu dùng. </a:t>
            </a:r>
            <a:endParaRPr lang="en-US" sz="2000"/>
          </a:p>
          <a:p>
            <a:pPr lvl="0"/>
            <a:r>
              <a:rPr lang="en-US" sz="2000" err="1"/>
              <a:t>Quán</a:t>
            </a:r>
            <a:r>
              <a:rPr lang="en-US" sz="2000"/>
              <a:t> café </a:t>
            </a:r>
            <a:r>
              <a:rPr lang="en-US" sz="2000" smtClean="0"/>
              <a:t>(Highland</a:t>
            </a:r>
            <a:r>
              <a:rPr lang="en-US" sz="2000"/>
              <a:t>, </a:t>
            </a:r>
            <a:r>
              <a:rPr lang="en-US" sz="2000" err="1"/>
              <a:t>ToCo</a:t>
            </a:r>
            <a:r>
              <a:rPr lang="en-US" sz="2000"/>
              <a:t>, </a:t>
            </a:r>
            <a:r>
              <a:rPr lang="en-US" sz="2000" err="1"/>
              <a:t>Gongcha</a:t>
            </a:r>
            <a:r>
              <a:rPr lang="en-US" sz="2000"/>
              <a:t>…), </a:t>
            </a:r>
            <a:r>
              <a:rPr lang="en-US" sz="2000" err="1"/>
              <a:t>quán</a:t>
            </a:r>
            <a:r>
              <a:rPr lang="en-US" sz="2000"/>
              <a:t> </a:t>
            </a:r>
            <a:r>
              <a:rPr lang="en-US" sz="2000" err="1"/>
              <a:t>ăn</a:t>
            </a:r>
            <a:r>
              <a:rPr lang="en-US" sz="2000"/>
              <a:t>, </a:t>
            </a:r>
            <a:r>
              <a:rPr lang="en-US" sz="2000" err="1"/>
              <a:t>nhà</a:t>
            </a:r>
            <a:r>
              <a:rPr lang="en-US" sz="2000"/>
              <a:t> </a:t>
            </a:r>
            <a:r>
              <a:rPr lang="en-US" sz="2000" err="1"/>
              <a:t>hàng</a:t>
            </a:r>
            <a:r>
              <a:rPr lang="en-US" sz="2000"/>
              <a:t>. </a:t>
            </a:r>
          </a:p>
          <a:p>
            <a:pPr lvl="0"/>
            <a:r>
              <a:rPr lang="en-US" sz="2000" err="1"/>
              <a:t>Hãng</a:t>
            </a:r>
            <a:r>
              <a:rPr lang="en-US" sz="2000"/>
              <a:t> </a:t>
            </a:r>
            <a:r>
              <a:rPr lang="en-US" sz="2000" err="1"/>
              <a:t>điện</a:t>
            </a:r>
            <a:r>
              <a:rPr lang="en-US" sz="2000"/>
              <a:t> </a:t>
            </a:r>
            <a:r>
              <a:rPr lang="en-US" sz="2000" err="1"/>
              <a:t>tử</a:t>
            </a:r>
            <a:r>
              <a:rPr lang="en-US" sz="2000"/>
              <a:t> </a:t>
            </a:r>
            <a:r>
              <a:rPr lang="en-US" sz="2000" smtClean="0"/>
              <a:t>(Samsung</a:t>
            </a:r>
            <a:r>
              <a:rPr lang="en-US" sz="2000"/>
              <a:t>, Toshiba, Sharp…).</a:t>
            </a:r>
          </a:p>
          <a:p>
            <a:pPr lvl="0"/>
            <a:r>
              <a:rPr lang="en-US" sz="2000" err="1"/>
              <a:t>Hãng</a:t>
            </a:r>
            <a:r>
              <a:rPr lang="en-US" sz="2000"/>
              <a:t> </a:t>
            </a:r>
            <a:r>
              <a:rPr lang="en-US" sz="2000" err="1"/>
              <a:t>phân</a:t>
            </a:r>
            <a:r>
              <a:rPr lang="en-US" sz="2000"/>
              <a:t> </a:t>
            </a:r>
            <a:r>
              <a:rPr lang="en-US" sz="2000" err="1"/>
              <a:t>phối</a:t>
            </a:r>
            <a:r>
              <a:rPr lang="en-US" sz="2000"/>
              <a:t> </a:t>
            </a:r>
            <a:r>
              <a:rPr lang="en-US" sz="2000" err="1"/>
              <a:t>sản</a:t>
            </a:r>
            <a:r>
              <a:rPr lang="en-US" sz="2000"/>
              <a:t> </a:t>
            </a:r>
            <a:r>
              <a:rPr lang="en-US" sz="2000" err="1"/>
              <a:t>phẩm</a:t>
            </a:r>
            <a:r>
              <a:rPr lang="en-US" sz="2000"/>
              <a:t> </a:t>
            </a:r>
            <a:r>
              <a:rPr lang="en-US" sz="2000" err="1"/>
              <a:t>điện</a:t>
            </a:r>
            <a:r>
              <a:rPr lang="en-US" sz="2000"/>
              <a:t> </a:t>
            </a:r>
            <a:r>
              <a:rPr lang="en-US" sz="2000" err="1"/>
              <a:t>tử</a:t>
            </a:r>
            <a:r>
              <a:rPr lang="en-US" sz="2000"/>
              <a:t> </a:t>
            </a:r>
            <a:r>
              <a:rPr lang="en-US" sz="2000" smtClean="0"/>
              <a:t>(</a:t>
            </a:r>
            <a:r>
              <a:rPr lang="en-US" sz="2000" err="1" smtClean="0"/>
              <a:t>Thế</a:t>
            </a:r>
            <a:r>
              <a:rPr lang="en-US" sz="2000" smtClean="0"/>
              <a:t> </a:t>
            </a:r>
            <a:r>
              <a:rPr lang="en-US" sz="2000" err="1"/>
              <a:t>Giới</a:t>
            </a:r>
            <a:r>
              <a:rPr lang="en-US" sz="2000"/>
              <a:t> Di </a:t>
            </a:r>
            <a:r>
              <a:rPr lang="en-US" sz="2000" err="1"/>
              <a:t>Động</a:t>
            </a:r>
            <a:r>
              <a:rPr lang="en-US" sz="2000"/>
              <a:t>, FPT).</a:t>
            </a:r>
            <a:endParaRPr lang="en-US" sz="2000">
              <a:effectLst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9" y="3963758"/>
            <a:ext cx="1875111" cy="1875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44" y="4094151"/>
            <a:ext cx="2617077" cy="1744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780" y="3421862"/>
            <a:ext cx="4445727" cy="30892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78" y="3726537"/>
            <a:ext cx="2349551" cy="2349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965" y="6070331"/>
            <a:ext cx="696784" cy="787669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3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TRÌNH BÀY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5361" y="1250445"/>
            <a:ext cx="7861277" cy="4845561"/>
            <a:chOff x="2086765" y="1324303"/>
            <a:chExt cx="7458379" cy="4845561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2922815508"/>
                </p:ext>
              </p:extLst>
            </p:nvPr>
          </p:nvGraphicFramePr>
          <p:xfrm>
            <a:off x="2086765" y="1324303"/>
            <a:ext cx="7458379" cy="4845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285999" y="1749971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mtClean="0"/>
                <a:t>1</a:t>
              </a:r>
              <a:endParaRPr lang="en-US" sz="3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06411" y="287983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2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737943" y="4009699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3</a:t>
              </a: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2301764" y="509226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4</a:t>
              </a:r>
            </a:p>
          </p:txBody>
        </p:sp>
      </p:grpSp>
      <p:pic>
        <p:nvPicPr>
          <p:cNvPr id="12" name="Picture 19" descr="0ANINEXT">
            <a:hlinkClick r:id="" action="ppaction://hlinkshowjump?jump=nextslide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53" y="3888543"/>
            <a:ext cx="1266121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5927456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35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6" y="1609879"/>
            <a:ext cx="10587961" cy="4351338"/>
          </a:xfrm>
        </p:spPr>
        <p:txBody>
          <a:bodyPr>
            <a:normAutofit/>
          </a:bodyPr>
          <a:lstStyle/>
          <a:p>
            <a:r>
              <a:rPr lang="en-US" sz="3000" smtClean="0"/>
              <a:t>Giảm lượng pin xả thải ra môi trường.</a:t>
            </a:r>
          </a:p>
          <a:p>
            <a:r>
              <a:rPr lang="en-US" sz="3000" smtClean="0"/>
              <a:t>Tuyên truyền về tác hại của việc xả thải pin ra môi trường nhờ các kênh mạng xã hội và tâm lý mọi người.</a:t>
            </a:r>
          </a:p>
          <a:p>
            <a:endParaRPr lang="en-US" smtClean="0"/>
          </a:p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415" y="5930755"/>
            <a:ext cx="696784" cy="787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4627" y="3348403"/>
            <a:ext cx="2564248" cy="250334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649" y="3269394"/>
            <a:ext cx="2661361" cy="2661361"/>
          </a:xfrm>
          <a:prstGeom prst="rect">
            <a:avLst/>
          </a:prstGeom>
        </p:spPr>
      </p:pic>
      <p:sp>
        <p:nvSpPr>
          <p:cNvPr id="2" name="Right Arrow 1"/>
          <p:cNvSpPr/>
          <p:nvPr/>
        </p:nvSpPr>
        <p:spPr>
          <a:xfrm>
            <a:off x="5458408" y="4147541"/>
            <a:ext cx="1723128" cy="9050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170" y="1657459"/>
            <a:ext cx="8017485" cy="4351338"/>
          </a:xfrm>
        </p:spPr>
        <p:txBody>
          <a:bodyPr>
            <a:normAutofit/>
          </a:bodyPr>
          <a:lstStyle/>
          <a:p>
            <a:r>
              <a:rPr lang="en-US" sz="3000" smtClean="0"/>
              <a:t>Địa điểm thu nhận dễ tiếp cận đối với nhiều người.</a:t>
            </a:r>
          </a:p>
          <a:p>
            <a:endParaRPr lang="en-US" sz="4000" smtClean="0"/>
          </a:p>
          <a:p>
            <a:endParaRPr lang="en-US" sz="4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" y="5814535"/>
            <a:ext cx="696784" cy="78766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6487" y="1292359"/>
            <a:ext cx="1684951" cy="16849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1188" y="2693583"/>
            <a:ext cx="3275421" cy="245656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794" y="4771070"/>
            <a:ext cx="3128676" cy="20869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8526" y="3119927"/>
            <a:ext cx="1756643" cy="1756643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5780496" y="3469332"/>
            <a:ext cx="1723128" cy="9050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544" y="3070511"/>
            <a:ext cx="1822404" cy="180605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194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 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311" y="2429824"/>
            <a:ext cx="3788982" cy="3035922"/>
          </a:xfr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05" y="5662973"/>
            <a:ext cx="883390" cy="9986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704" y="1346475"/>
            <a:ext cx="3575426" cy="223464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35" y="1231911"/>
            <a:ext cx="3809524" cy="234920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644" y="3832985"/>
            <a:ext cx="3761033" cy="25073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150" y="3759046"/>
            <a:ext cx="4169651" cy="240323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37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6" y="1609879"/>
            <a:ext cx="10604437" cy="4351338"/>
          </a:xfrm>
        </p:spPr>
        <p:txBody>
          <a:bodyPr>
            <a:normAutofit/>
          </a:bodyPr>
          <a:lstStyle/>
          <a:p>
            <a:r>
              <a:rPr lang="en-US" sz="3000" smtClean="0"/>
              <a:t>Tự chủ chi phí hoạt động và duy trì máy thông qua việc chạy quảng cáo.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406" y="5846569"/>
            <a:ext cx="696784" cy="7876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696" y="3061574"/>
            <a:ext cx="2342293" cy="2342293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464027" y="3239552"/>
            <a:ext cx="4346597" cy="2607017"/>
            <a:chOff x="-334720" y="1119352"/>
            <a:chExt cx="6765976" cy="3952845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34720" y="1119352"/>
              <a:ext cx="6765976" cy="3952845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77" y="1338232"/>
              <a:ext cx="5145777" cy="3062726"/>
            </a:xfrm>
            <a:prstGeom prst="rect">
              <a:avLst/>
            </a:prstGeom>
          </p:spPr>
        </p:pic>
      </p:grpSp>
      <p:sp>
        <p:nvSpPr>
          <p:cNvPr id="20" name="Right Arrow 19"/>
          <p:cNvSpPr/>
          <p:nvPr/>
        </p:nvSpPr>
        <p:spPr>
          <a:xfrm>
            <a:off x="5827580" y="4232720"/>
            <a:ext cx="1723128" cy="905069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19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8406" y="1609879"/>
            <a:ext cx="10587961" cy="4351338"/>
          </a:xfrm>
        </p:spPr>
        <p:txBody>
          <a:bodyPr>
            <a:normAutofit/>
          </a:bodyPr>
          <a:lstStyle/>
          <a:p>
            <a:r>
              <a:rPr lang="en-US" sz="3000" smtClean="0"/>
              <a:t>Cơ chế ưu đãi ý nghĩa thu hút và khuyến khích mọi người đổi pin.</a:t>
            </a:r>
            <a:endParaRPr lang="en-US" sz="300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15" y="5803631"/>
            <a:ext cx="696784" cy="787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95" b="14131"/>
          <a:stretch/>
        </p:blipFill>
        <p:spPr>
          <a:xfrm>
            <a:off x="7492267" y="3452608"/>
            <a:ext cx="2836832" cy="18281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358" y="3785017"/>
            <a:ext cx="2553625" cy="123144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874" y="2534594"/>
            <a:ext cx="2373410" cy="353573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540" y="4139765"/>
            <a:ext cx="983655" cy="101724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51" y="3472232"/>
            <a:ext cx="1022133" cy="10570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589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9224" y="2300712"/>
            <a:ext cx="7251638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smtClean="0"/>
          </a:p>
          <a:p>
            <a:pPr marL="0" indent="0">
              <a:buNone/>
            </a:pPr>
            <a:endParaRPr lang="en-US" sz="2400" smtClean="0"/>
          </a:p>
          <a:p>
            <a:r>
              <a:rPr lang="en-US" sz="2400" err="1"/>
              <a:t>T</a:t>
            </a:r>
            <a:r>
              <a:rPr lang="en-US" sz="2400" err="1" smtClean="0"/>
              <a:t>hống</a:t>
            </a:r>
            <a:r>
              <a:rPr lang="en-US" sz="2400" smtClean="0"/>
              <a:t> </a:t>
            </a:r>
            <a:r>
              <a:rPr lang="en-US" sz="2400" err="1" smtClean="0"/>
              <a:t>kê</a:t>
            </a:r>
            <a:r>
              <a:rPr lang="en-US" sz="2400" smtClean="0"/>
              <a:t> </a:t>
            </a:r>
            <a:r>
              <a:rPr lang="en-US" sz="2400" err="1" smtClean="0"/>
              <a:t>các</a:t>
            </a:r>
            <a:r>
              <a:rPr lang="en-US" sz="2400" smtClean="0"/>
              <a:t> </a:t>
            </a:r>
            <a:r>
              <a:rPr lang="en-US" sz="2400" err="1" smtClean="0"/>
              <a:t>lượt</a:t>
            </a:r>
            <a:r>
              <a:rPr lang="en-US" sz="2400" smtClean="0"/>
              <a:t> </a:t>
            </a:r>
            <a:r>
              <a:rPr lang="en-US" sz="2400" err="1" smtClean="0"/>
              <a:t>đổi</a:t>
            </a:r>
            <a:r>
              <a:rPr lang="en-US" sz="2400" smtClean="0"/>
              <a:t> </a:t>
            </a:r>
            <a:r>
              <a:rPr lang="en-US" sz="2400" err="1" smtClean="0"/>
              <a:t>trả</a:t>
            </a:r>
            <a:r>
              <a:rPr lang="en-US" sz="2400" smtClean="0"/>
              <a:t> ở web </a:t>
            </a:r>
            <a:r>
              <a:rPr lang="en-US" sz="2400" err="1" smtClean="0"/>
              <a:t>quản</a:t>
            </a:r>
            <a:r>
              <a:rPr lang="en-US" sz="2400" smtClean="0"/>
              <a:t> </a:t>
            </a:r>
            <a:r>
              <a:rPr lang="en-US" sz="2400" err="1" smtClean="0"/>
              <a:t>lý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 </a:t>
            </a:r>
            <a:r>
              <a:rPr lang="en-US" sz="2400" smtClean="0">
                <a:sym typeface="Wingdings" panose="05000000000000000000" pitchFamily="2" charset="2"/>
              </a:rPr>
              <a:t>  </a:t>
            </a:r>
            <a:r>
              <a:rPr lang="en-US" sz="2400" smtClean="0"/>
              <a:t> </a:t>
            </a:r>
            <a:r>
              <a:rPr lang="en-US" sz="2400" err="1" smtClean="0"/>
              <a:t>Biết</a:t>
            </a:r>
            <a:r>
              <a:rPr lang="en-US" sz="2400" smtClean="0"/>
              <a:t> </a:t>
            </a:r>
            <a:r>
              <a:rPr lang="en-US" sz="2400" err="1" smtClean="0"/>
              <a:t>số</a:t>
            </a:r>
            <a:r>
              <a:rPr lang="en-US" sz="2400" smtClean="0"/>
              <a:t> </a:t>
            </a:r>
            <a:r>
              <a:rPr lang="en-US" sz="2400" err="1" smtClean="0"/>
              <a:t>lượng</a:t>
            </a:r>
            <a:r>
              <a:rPr lang="en-US" sz="2400" smtClean="0"/>
              <a:t>, </a:t>
            </a:r>
            <a:r>
              <a:rPr lang="en-US" sz="2400" err="1" smtClean="0"/>
              <a:t>tần</a:t>
            </a:r>
            <a:r>
              <a:rPr lang="en-US" sz="2400" smtClean="0"/>
              <a:t> </a:t>
            </a:r>
            <a:r>
              <a:rPr lang="en-US" sz="2400" err="1" smtClean="0"/>
              <a:t>suất</a:t>
            </a:r>
            <a:r>
              <a:rPr lang="en-US" sz="2400" smtClean="0"/>
              <a:t> </a:t>
            </a:r>
            <a:r>
              <a:rPr lang="en-US" sz="2400" err="1" smtClean="0"/>
              <a:t>đổi</a:t>
            </a:r>
            <a:r>
              <a:rPr lang="en-US" sz="2400" smtClean="0"/>
              <a:t> </a:t>
            </a:r>
            <a:r>
              <a:rPr lang="en-US" sz="2400" err="1" smtClean="0"/>
              <a:t>trả</a:t>
            </a:r>
            <a:r>
              <a:rPr lang="en-US" sz="2400"/>
              <a:t>,</a:t>
            </a:r>
            <a:r>
              <a:rPr lang="en-US" sz="2400" smtClean="0"/>
              <a:t> </a:t>
            </a:r>
            <a:r>
              <a:rPr lang="en-US" sz="2400" err="1" smtClean="0"/>
              <a:t>mức</a:t>
            </a:r>
            <a:r>
              <a:rPr lang="en-US" sz="2400" smtClean="0"/>
              <a:t> đổi trả.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224" y="5803631"/>
            <a:ext cx="696784" cy="787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810" y="2032258"/>
            <a:ext cx="4358612" cy="306539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70402" y="2245051"/>
            <a:ext cx="441338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 với đơn vị vận hành</a:t>
            </a:r>
            <a:endParaRPr lang="en-US" sz="28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61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367948" y="418008"/>
            <a:ext cx="586250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vi-VN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GIÁ </a:t>
            </a:r>
            <a:r>
              <a:rPr lang="vi-VN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TRỊ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 PHÁP 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324" y="2289028"/>
            <a:ext cx="8495551" cy="4351338"/>
          </a:xfrm>
        </p:spPr>
        <p:txBody>
          <a:bodyPr>
            <a:normAutofit/>
          </a:bodyPr>
          <a:lstStyle/>
          <a:p>
            <a:r>
              <a:rPr lang="en-US" sz="2400" smtClean="0"/>
              <a:t>Địa </a:t>
            </a:r>
            <a:r>
              <a:rPr lang="en-US" sz="2400" err="1" smtClean="0"/>
              <a:t>điểm</a:t>
            </a:r>
            <a:r>
              <a:rPr lang="en-US" sz="2400" smtClean="0"/>
              <a:t> </a:t>
            </a:r>
            <a:r>
              <a:rPr lang="en-US" sz="2400" err="1" smtClean="0"/>
              <a:t>lắp</a:t>
            </a:r>
            <a:r>
              <a:rPr lang="en-US" sz="2400" smtClean="0"/>
              <a:t> </a:t>
            </a:r>
            <a:r>
              <a:rPr lang="en-US" sz="2400" err="1" smtClean="0"/>
              <a:t>đặt</a:t>
            </a:r>
            <a:r>
              <a:rPr lang="en-US" sz="2400" smtClean="0"/>
              <a:t> </a:t>
            </a:r>
            <a:r>
              <a:rPr lang="en-US" sz="2400" err="1" smtClean="0"/>
              <a:t>tại</a:t>
            </a:r>
            <a:r>
              <a:rPr lang="en-US" sz="2400" smtClean="0"/>
              <a:t> </a:t>
            </a:r>
            <a:r>
              <a:rPr lang="en-US" sz="2400" err="1" smtClean="0"/>
              <a:t>các</a:t>
            </a:r>
            <a:r>
              <a:rPr lang="en-US" sz="2400" smtClean="0"/>
              <a:t> </a:t>
            </a:r>
            <a:r>
              <a:rPr lang="en-US" sz="2400" err="1" smtClean="0"/>
              <a:t>siêu</a:t>
            </a:r>
            <a:r>
              <a:rPr lang="en-US" sz="2400" smtClean="0"/>
              <a:t> </a:t>
            </a:r>
            <a:r>
              <a:rPr lang="en-US" sz="2400" err="1" smtClean="0"/>
              <a:t>thị</a:t>
            </a:r>
            <a:r>
              <a:rPr lang="en-US" sz="2400" smtClean="0"/>
              <a:t>, </a:t>
            </a:r>
            <a:r>
              <a:rPr lang="en-US" sz="2400" err="1" smtClean="0"/>
              <a:t>trung</a:t>
            </a:r>
            <a:r>
              <a:rPr lang="en-US" sz="2400" smtClean="0"/>
              <a:t> </a:t>
            </a:r>
            <a:r>
              <a:rPr lang="en-US" sz="2400" err="1" smtClean="0"/>
              <a:t>tâm</a:t>
            </a:r>
            <a:r>
              <a:rPr lang="en-US" sz="2400" smtClean="0"/>
              <a:t> </a:t>
            </a:r>
            <a:r>
              <a:rPr lang="en-US" sz="2400" err="1" smtClean="0"/>
              <a:t>thương</a:t>
            </a:r>
            <a:r>
              <a:rPr lang="en-US" sz="2400" smtClean="0"/>
              <a:t> </a:t>
            </a:r>
            <a:r>
              <a:rPr lang="en-US" sz="2400" err="1" smtClean="0"/>
              <a:t>mại</a:t>
            </a:r>
            <a:r>
              <a:rPr lang="en-US" sz="2400" smtClean="0"/>
              <a:t>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 </a:t>
            </a:r>
            <a:r>
              <a:rPr lang="en-US" sz="2400" err="1">
                <a:sym typeface="Wingdings" panose="05000000000000000000" pitchFamily="2" charset="2"/>
              </a:rPr>
              <a:t>N</a:t>
            </a:r>
            <a:r>
              <a:rPr lang="en-US" sz="2400" err="1"/>
              <a:t>hiều</a:t>
            </a:r>
            <a:r>
              <a:rPr lang="en-US" sz="2400"/>
              <a:t> </a:t>
            </a:r>
            <a:r>
              <a:rPr lang="en-US" sz="2400" err="1"/>
              <a:t>người</a:t>
            </a:r>
            <a:r>
              <a:rPr lang="en-US" sz="2400"/>
              <a:t> </a:t>
            </a:r>
            <a:r>
              <a:rPr lang="en-US" sz="2400" err="1" smtClean="0"/>
              <a:t>biết</a:t>
            </a:r>
            <a:r>
              <a:rPr lang="en-US" sz="2400" smtClean="0"/>
              <a:t> </a:t>
            </a:r>
            <a:r>
              <a:rPr lang="en-US" sz="2400" err="1" smtClean="0"/>
              <a:t>đến</a:t>
            </a:r>
            <a:r>
              <a:rPr lang="en-US" sz="2400" smtClean="0"/>
              <a:t>, </a:t>
            </a:r>
            <a:r>
              <a:rPr lang="en-US" sz="2400" err="1" smtClean="0"/>
              <a:t>tăng</a:t>
            </a:r>
            <a:r>
              <a:rPr lang="en-US" sz="2400" smtClean="0"/>
              <a:t> </a:t>
            </a:r>
            <a:r>
              <a:rPr lang="en-US" sz="2400" err="1" smtClean="0"/>
              <a:t>giá</a:t>
            </a:r>
            <a:r>
              <a:rPr lang="en-US" sz="2400" smtClean="0"/>
              <a:t> </a:t>
            </a:r>
            <a:r>
              <a:rPr lang="en-US" sz="2400" err="1" smtClean="0"/>
              <a:t>trị</a:t>
            </a:r>
            <a:r>
              <a:rPr lang="en-US" sz="2400" smtClean="0"/>
              <a:t> </a:t>
            </a:r>
            <a:r>
              <a:rPr lang="en-US" sz="2400" err="1" smtClean="0"/>
              <a:t>quảng</a:t>
            </a:r>
            <a:r>
              <a:rPr lang="en-US" sz="2400" smtClean="0"/>
              <a:t> </a:t>
            </a:r>
            <a:r>
              <a:rPr lang="en-US" sz="2400" err="1" smtClean="0"/>
              <a:t>cáo</a:t>
            </a:r>
            <a:r>
              <a:rPr lang="en-US" sz="2400" smtClean="0"/>
              <a:t> </a:t>
            </a:r>
            <a:r>
              <a:rPr lang="en-US" sz="2400" err="1" smtClean="0"/>
              <a:t>tuyên</a:t>
            </a:r>
            <a:r>
              <a:rPr lang="en-US" sz="2400" smtClean="0"/>
              <a:t> </a:t>
            </a:r>
            <a:r>
              <a:rPr lang="en-US" sz="2400" err="1" smtClean="0"/>
              <a:t>truyền</a:t>
            </a:r>
            <a:r>
              <a:rPr lang="en-US" sz="2400" smtClean="0"/>
              <a:t> </a:t>
            </a:r>
            <a:r>
              <a:rPr lang="en-US" sz="2400" err="1" smtClean="0"/>
              <a:t>cho</a:t>
            </a:r>
            <a:r>
              <a:rPr lang="en-US" sz="2400" smtClean="0"/>
              <a:t> </a:t>
            </a:r>
            <a:r>
              <a:rPr lang="en-US" sz="2400" err="1" smtClean="0"/>
              <a:t>dự</a:t>
            </a:r>
            <a:r>
              <a:rPr lang="en-US" sz="2400" smtClean="0"/>
              <a:t> </a:t>
            </a:r>
            <a:r>
              <a:rPr lang="en-US" sz="2400" err="1" smtClean="0"/>
              <a:t>án</a:t>
            </a:r>
            <a:r>
              <a:rPr lang="en-US" sz="2400" smtClean="0"/>
              <a:t>.</a:t>
            </a:r>
          </a:p>
          <a:p>
            <a:endParaRPr lang="en-US" sz="2400" smtClean="0"/>
          </a:p>
          <a:p>
            <a:r>
              <a:rPr lang="vi-VN" sz="2400"/>
              <a:t>Ư</a:t>
            </a:r>
            <a:r>
              <a:rPr lang="en-US" sz="2400"/>
              <a:t>u đãi bằng voucher, thẻ mua 1 tặng 1,… </a:t>
            </a:r>
          </a:p>
          <a:p>
            <a:pPr marL="0" indent="0">
              <a:buNone/>
            </a:pPr>
            <a:r>
              <a:rPr lang="en-US" sz="2400">
                <a:sym typeface="Wingdings" panose="05000000000000000000" pitchFamily="2" charset="2"/>
              </a:rPr>
              <a:t> L</a:t>
            </a:r>
            <a:r>
              <a:rPr lang="en-US" sz="2400"/>
              <a:t>à một kênh giúp các nhãn hàng thu hút người tiêu dùng một cách ý nghĩa. </a:t>
            </a:r>
          </a:p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0875" y="1609879"/>
            <a:ext cx="1407953" cy="14079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4774" y="1609879"/>
            <a:ext cx="1366933" cy="136693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15" y="5911288"/>
            <a:ext cx="696784" cy="78766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41" y="3888256"/>
            <a:ext cx="1881686" cy="188168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330535" y="1525672"/>
            <a:ext cx="62504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8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Đối với đối tác đăng ký quảng cáo</a:t>
            </a:r>
            <a:endParaRPr lang="en-US" sz="28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1087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NỘI DUNG TRÌNH BÀY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165361" y="1250445"/>
            <a:ext cx="7861277" cy="4845561"/>
            <a:chOff x="2086765" y="1324303"/>
            <a:chExt cx="7458379" cy="4845561"/>
          </a:xfrm>
        </p:grpSpPr>
        <p:graphicFrame>
          <p:nvGraphicFramePr>
            <p:cNvPr id="4" name="Diagram 3"/>
            <p:cNvGraphicFramePr/>
            <p:nvPr>
              <p:extLst>
                <p:ext uri="{D42A27DB-BD31-4B8C-83A1-F6EECF244321}">
                  <p14:modId xmlns:p14="http://schemas.microsoft.com/office/powerpoint/2010/main" val="3658372137"/>
                </p:ext>
              </p:extLst>
            </p:nvPr>
          </p:nvGraphicFramePr>
          <p:xfrm>
            <a:off x="2086765" y="1324303"/>
            <a:ext cx="7458379" cy="484556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6" name="TextBox 5"/>
            <p:cNvSpPr txBox="1"/>
            <p:nvPr/>
          </p:nvSpPr>
          <p:spPr>
            <a:xfrm>
              <a:off x="2285999" y="1749971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smtClean="0"/>
                <a:t>1</a:t>
              </a:r>
              <a:endParaRPr lang="en-US" sz="360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2706411" y="287983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/>
                <a:t>2</a:t>
              </a:r>
            </a:p>
          </p:txBody>
        </p:sp>
        <p:sp>
          <p:nvSpPr>
            <p:cNvPr id="8" name="TextBox 5"/>
            <p:cNvSpPr txBox="1"/>
            <p:nvPr/>
          </p:nvSpPr>
          <p:spPr>
            <a:xfrm>
              <a:off x="2737943" y="4009699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3</a:t>
              </a:r>
            </a:p>
          </p:txBody>
        </p:sp>
        <p:sp>
          <p:nvSpPr>
            <p:cNvPr id="9" name="TextBox 5"/>
            <p:cNvSpPr txBox="1"/>
            <p:nvPr/>
          </p:nvSpPr>
          <p:spPr>
            <a:xfrm>
              <a:off x="2301764" y="5092265"/>
              <a:ext cx="6779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3600"/>
                <a:t>4</a:t>
              </a:r>
            </a:p>
          </p:txBody>
        </p:sp>
      </p:grpSp>
      <p:pic>
        <p:nvPicPr>
          <p:cNvPr id="12" name="Picture 19" descr="0ANINEXT">
            <a:hlinkClick r:id="" action="ppaction://hlinkshowjump?jump=nextslide"/>
          </p:cNvPr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018407"/>
            <a:ext cx="1266121" cy="76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8" y="5889356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5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270381"/>
          </a:xfrm>
        </p:spPr>
        <p:txBody>
          <a:bodyPr>
            <a:normAutofit/>
          </a:bodyPr>
          <a:lstStyle/>
          <a:p>
            <a:pPr lvl="0"/>
            <a:r>
              <a:rPr lang="en-US" sz="2800" smtClean="0"/>
              <a:t>Xin lắp đặt thử nghiệm ở một vài địa điểm.</a:t>
            </a:r>
          </a:p>
          <a:p>
            <a:pPr lvl="0"/>
            <a:endParaRPr lang="en-US"/>
          </a:p>
          <a:p>
            <a:pPr lvl="0"/>
            <a:endParaRPr lang="en-US" smtClean="0"/>
          </a:p>
          <a:p>
            <a:pPr lvl="0"/>
            <a:endParaRPr lang="en-US"/>
          </a:p>
          <a:p>
            <a:pPr lvl="0"/>
            <a:endParaRPr lang="en-US" smtClean="0"/>
          </a:p>
          <a:p>
            <a:pPr lvl="0"/>
            <a:endParaRPr lang="en-US"/>
          </a:p>
          <a:p>
            <a:pPr marL="0" indent="0">
              <a:buNone/>
            </a:pPr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240" y="3028179"/>
            <a:ext cx="1560232" cy="156023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841" y="2958564"/>
            <a:ext cx="1697328" cy="168210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762546" y="418008"/>
            <a:ext cx="9073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THỰC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 (</a:t>
            </a:r>
            <a:r>
              <a:rPr lang="en-US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 </a:t>
            </a:r>
            <a:r>
              <a:rPr lang="en-US" sz="4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790" y="5850277"/>
            <a:ext cx="696784" cy="78766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7312" y="2749014"/>
            <a:ext cx="2177188" cy="246366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36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762546" y="418008"/>
            <a:ext cx="90733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TRIỂN KHAI THỰC 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TẾ (</a:t>
            </a:r>
            <a:r>
              <a:rPr lang="en-US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dự </a:t>
            </a:r>
            <a:r>
              <a:rPr lang="en-US" sz="4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kiến</a:t>
            </a: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334" y="1608654"/>
            <a:ext cx="8596668" cy="3880773"/>
          </a:xfrm>
        </p:spPr>
        <p:txBody>
          <a:bodyPr>
            <a:normAutofit/>
          </a:bodyPr>
          <a:lstStyle/>
          <a:p>
            <a:pPr lvl="0"/>
            <a:r>
              <a:rPr lang="en-US" sz="2400" smtClean="0"/>
              <a:t>Hoàn thiện sản phẩm sau những kinh nghiệm từ thời gian vận hành thử nghiệm.</a:t>
            </a:r>
          </a:p>
          <a:p>
            <a:r>
              <a:rPr lang="en-US" sz="2400" smtClean="0"/>
              <a:t>Xin tài trợ từ chính quyền, các tổ chức cộng đồng, cá nhân hỗ trợ phát triển sản phẩm với quy mô lớn, lắp đặt trên khắp cả nước.</a:t>
            </a:r>
            <a:endParaRPr lang="en-US" sz="240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5" y="3624582"/>
            <a:ext cx="2552381" cy="2552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689" y="3829209"/>
            <a:ext cx="2143125" cy="21431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5783128"/>
            <a:ext cx="696784" cy="78766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025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302923" y="2103933"/>
            <a:ext cx="3735318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</a:t>
            </a:r>
            <a:r>
              <a:rPr lang="en-US" sz="4400" b="1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YOU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4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736" y="1400433"/>
            <a:ext cx="1712707" cy="193610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47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1553378" y="3657944"/>
            <a:ext cx="9342304" cy="2880968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sz="2400" smtClean="0"/>
              <a:t>Cảm ơn sự hướng dẫn của thầy Trần Văn Líc và thầy Vũ Vân Thanh trong quá trình thực hiện đề tài này.</a:t>
            </a:r>
          </a:p>
          <a:p>
            <a:pPr marL="0" indent="0" algn="ctr">
              <a:buNone/>
            </a:pPr>
            <a:r>
              <a:rPr lang="en-US" sz="2400" smtClean="0"/>
              <a:t>Cảm ơn bạn Nguyễn Văn Tuấn – Khoa Cơ Khí, bạn Dương Nhật Minh – Khoa Điện là hai thành viên trong nhóm nghiên cứu khoa học đã hỗ trợ, cộng tác thực hiện đề tài này.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78169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 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62" y="2403723"/>
            <a:ext cx="3511542" cy="2701186"/>
          </a:xfr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448" y="1346940"/>
            <a:ext cx="4545401" cy="255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815" y="4196516"/>
            <a:ext cx="2652538" cy="26525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5879" y="3585367"/>
            <a:ext cx="1222298" cy="12222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3166" y="322248"/>
            <a:ext cx="8638280" cy="71553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681" y="5897436"/>
            <a:ext cx="696784" cy="787669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25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025" y="1669821"/>
            <a:ext cx="7735712" cy="4351338"/>
          </a:xfrm>
        </p:spPr>
      </p:pic>
      <p:sp>
        <p:nvSpPr>
          <p:cNvPr id="7" name="Oval Callout 6"/>
          <p:cNvSpPr/>
          <p:nvPr/>
        </p:nvSpPr>
        <p:spPr>
          <a:xfrm>
            <a:off x="8048368" y="1312858"/>
            <a:ext cx="3786285" cy="1985830"/>
          </a:xfrm>
          <a:prstGeom prst="wedgeEllipseCallou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rgbClr val="FF0000"/>
                </a:solidFill>
              </a:rPr>
              <a:t> </a:t>
            </a:r>
            <a:r>
              <a:rPr lang="en-US" sz="2800" err="1">
                <a:solidFill>
                  <a:srgbClr val="FF0000"/>
                </a:solidFill>
              </a:rPr>
              <a:t>E</a:t>
            </a:r>
            <a:r>
              <a:rPr lang="en-US" sz="2800" err="1" smtClean="0">
                <a:solidFill>
                  <a:srgbClr val="FF0000"/>
                </a:solidFill>
              </a:rPr>
              <a:t>m</a:t>
            </a:r>
            <a:r>
              <a:rPr lang="en-US" sz="2800" smtClean="0">
                <a:solidFill>
                  <a:srgbClr val="FF0000"/>
                </a:solidFill>
              </a:rPr>
              <a:t> </a:t>
            </a:r>
            <a:r>
              <a:rPr lang="en-US" sz="2800" err="1" smtClean="0">
                <a:solidFill>
                  <a:srgbClr val="FF0000"/>
                </a:solidFill>
              </a:rPr>
              <a:t>không</a:t>
            </a:r>
            <a:r>
              <a:rPr lang="en-US" sz="2800" smtClean="0">
                <a:solidFill>
                  <a:srgbClr val="FF0000"/>
                </a:solidFill>
              </a:rPr>
              <a:t> </a:t>
            </a:r>
            <a:r>
              <a:rPr lang="en-US" sz="2800" err="1" smtClean="0">
                <a:solidFill>
                  <a:srgbClr val="FF0000"/>
                </a:solidFill>
              </a:rPr>
              <a:t>biết</a:t>
            </a:r>
            <a:r>
              <a:rPr lang="en-US" sz="2800" smtClean="0">
                <a:solidFill>
                  <a:srgbClr val="FF0000"/>
                </a:solidFill>
              </a:rPr>
              <a:t> @@@</a:t>
            </a:r>
            <a:r>
              <a:rPr lang="en-US" smtClean="0">
                <a:solidFill>
                  <a:srgbClr val="FF0000"/>
                </a:solidFill>
              </a:rPr>
              <a:t> 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0" y="1355834"/>
            <a:ext cx="4850499" cy="2456551"/>
          </a:xfrm>
          <a:prstGeom prst="wedgeRoundRectCallou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98" y="2005086"/>
            <a:ext cx="1273233" cy="97941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684" y="1561869"/>
            <a:ext cx="1752109" cy="9841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8526" y="2687539"/>
            <a:ext cx="1009030" cy="10090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544" y="2076390"/>
            <a:ext cx="1222298" cy="12222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149" y="2993804"/>
            <a:ext cx="1186644" cy="81746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636" y="1785824"/>
            <a:ext cx="1284314" cy="884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516" y="1896782"/>
            <a:ext cx="1438418" cy="143841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60" y="5879831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0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237590"/>
            <a:ext cx="10859814" cy="3642511"/>
          </a:xfrm>
        </p:spPr>
        <p:txBody>
          <a:bodyPr/>
          <a:lstStyle/>
          <a:p>
            <a:pPr lvl="1"/>
            <a:r>
              <a:rPr lang="en-US" err="1" smtClean="0"/>
              <a:t>Đi</a:t>
            </a:r>
            <a:r>
              <a:rPr lang="en-US" smtClean="0"/>
              <a:t> </a:t>
            </a:r>
            <a:r>
              <a:rPr lang="en-US" err="1" smtClean="0"/>
              <a:t>thu</a:t>
            </a:r>
            <a:r>
              <a:rPr lang="en-US" smtClean="0"/>
              <a:t> </a:t>
            </a:r>
            <a:r>
              <a:rPr lang="en-US" err="1" smtClean="0"/>
              <a:t>gom</a:t>
            </a:r>
            <a:r>
              <a:rPr lang="en-US" smtClean="0"/>
              <a:t> </a:t>
            </a:r>
            <a:r>
              <a:rPr lang="en-US" err="1" smtClean="0"/>
              <a:t>tận</a:t>
            </a:r>
            <a:r>
              <a:rPr lang="en-US" smtClean="0"/>
              <a:t> </a:t>
            </a:r>
            <a:r>
              <a:rPr lang="en-US" err="1" smtClean="0"/>
              <a:t>nhà</a:t>
            </a:r>
            <a:endParaRPr lang="en-US" smtClean="0"/>
          </a:p>
          <a:p>
            <a:pPr lvl="1"/>
            <a:r>
              <a:rPr lang="en-US" err="1" smtClean="0"/>
              <a:t>Lắp</a:t>
            </a:r>
            <a:r>
              <a:rPr lang="en-US" smtClean="0"/>
              <a:t> </a:t>
            </a:r>
            <a:r>
              <a:rPr lang="en-US" err="1" smtClean="0"/>
              <a:t>đặt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hộp</a:t>
            </a:r>
            <a:r>
              <a:rPr lang="en-US" smtClean="0"/>
              <a:t> </a:t>
            </a:r>
            <a:r>
              <a:rPr lang="en-US" err="1" smtClean="0"/>
              <a:t>gom</a:t>
            </a:r>
            <a:r>
              <a:rPr lang="en-US" smtClean="0"/>
              <a:t> pin </a:t>
            </a:r>
            <a:r>
              <a:rPr lang="en-US" err="1" smtClean="0"/>
              <a:t>tại</a:t>
            </a:r>
            <a:r>
              <a:rPr lang="en-US" smtClean="0"/>
              <a:t> </a:t>
            </a:r>
            <a:r>
              <a:rPr lang="en-US" err="1" smtClean="0"/>
              <a:t>các</a:t>
            </a:r>
            <a:r>
              <a:rPr lang="en-US" smtClean="0"/>
              <a:t> </a:t>
            </a:r>
            <a:r>
              <a:rPr lang="en-US" err="1" smtClean="0"/>
              <a:t>tổ</a:t>
            </a:r>
            <a:r>
              <a:rPr lang="en-US" smtClean="0"/>
              <a:t> </a:t>
            </a:r>
            <a:r>
              <a:rPr lang="en-US" err="1" smtClean="0"/>
              <a:t>dân</a:t>
            </a:r>
            <a:r>
              <a:rPr lang="en-US" smtClean="0"/>
              <a:t> </a:t>
            </a:r>
            <a:r>
              <a:rPr lang="en-US" err="1" smtClean="0"/>
              <a:t>phố</a:t>
            </a:r>
            <a:endParaRPr lang="en-US" smtClean="0"/>
          </a:p>
          <a:p>
            <a:pPr lvl="1"/>
            <a:r>
              <a:rPr lang="en-US" err="1" smtClean="0"/>
              <a:t>Đia</a:t>
            </a:r>
            <a:r>
              <a:rPr lang="en-US" smtClean="0"/>
              <a:t> </a:t>
            </a:r>
            <a:r>
              <a:rPr lang="en-US" err="1" smtClean="0"/>
              <a:t>điểm</a:t>
            </a:r>
            <a:r>
              <a:rPr lang="en-US" smtClean="0"/>
              <a:t> </a:t>
            </a:r>
            <a:r>
              <a:rPr lang="en-US" err="1" smtClean="0"/>
              <a:t>thu</a:t>
            </a:r>
            <a:r>
              <a:rPr lang="en-US" smtClean="0"/>
              <a:t> </a:t>
            </a:r>
            <a:r>
              <a:rPr lang="en-US" err="1" smtClean="0"/>
              <a:t>gom</a:t>
            </a:r>
            <a:r>
              <a:rPr lang="en-US" smtClean="0"/>
              <a:t> </a:t>
            </a:r>
            <a:r>
              <a:rPr lang="en-US" err="1" smtClean="0"/>
              <a:t>tập</a:t>
            </a:r>
            <a:r>
              <a:rPr lang="en-US" smtClean="0"/>
              <a:t> trung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496783"/>
            <a:ext cx="2478433" cy="2478433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95" t="28644"/>
          <a:stretch/>
        </p:blipFill>
        <p:spPr>
          <a:xfrm>
            <a:off x="3951117" y="3581414"/>
            <a:ext cx="3808700" cy="3024063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987" y="1401750"/>
            <a:ext cx="3101269" cy="4484128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963195" y="1228768"/>
            <a:ext cx="7081345" cy="1163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nay:</a:t>
            </a:r>
            <a:endParaRPr lang="en-US" sz="2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85" y="5880101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31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12579"/>
            <a:ext cx="10859814" cy="3767523"/>
          </a:xfrm>
        </p:spPr>
        <p:txBody>
          <a:bodyPr/>
          <a:lstStyle/>
          <a:p>
            <a:r>
              <a:rPr lang="en-US" err="1"/>
              <a:t>T</a:t>
            </a:r>
            <a:r>
              <a:rPr lang="en-US" err="1" smtClean="0"/>
              <a:t>ự</a:t>
            </a:r>
            <a:r>
              <a:rPr lang="en-US" smtClean="0"/>
              <a:t> </a:t>
            </a:r>
            <a:r>
              <a:rPr lang="en-US" err="1" smtClean="0"/>
              <a:t>phát</a:t>
            </a:r>
            <a:r>
              <a:rPr lang="en-US" smtClean="0"/>
              <a:t>, </a:t>
            </a:r>
            <a:r>
              <a:rPr lang="en-US" err="1" smtClean="0"/>
              <a:t>nhỏ</a:t>
            </a:r>
            <a:r>
              <a:rPr lang="en-US" smtClean="0"/>
              <a:t> </a:t>
            </a:r>
            <a:r>
              <a:rPr lang="en-US" err="1" smtClean="0"/>
              <a:t>lẻ</a:t>
            </a:r>
            <a:r>
              <a:rPr lang="en-US" smtClean="0"/>
              <a:t> </a:t>
            </a:r>
            <a:r>
              <a:rPr lang="en-US" smtClean="0">
                <a:sym typeface="Wingdings" panose="05000000000000000000" pitchFamily="2" charset="2"/>
              </a:rPr>
              <a:t> </a:t>
            </a:r>
            <a:r>
              <a:rPr lang="en-US" err="1">
                <a:sym typeface="Wingdings" panose="05000000000000000000" pitchFamily="2" charset="2"/>
              </a:rPr>
              <a:t>C</a:t>
            </a:r>
            <a:r>
              <a:rPr lang="en-US" err="1" smtClean="0"/>
              <a:t>hưa</a:t>
            </a:r>
            <a:r>
              <a:rPr lang="en-US" smtClean="0"/>
              <a:t> </a:t>
            </a:r>
            <a:r>
              <a:rPr lang="en-US" err="1" smtClean="0"/>
              <a:t>quảng</a:t>
            </a:r>
            <a:r>
              <a:rPr lang="en-US" smtClean="0"/>
              <a:t> </a:t>
            </a:r>
            <a:r>
              <a:rPr lang="en-US" err="1" smtClean="0"/>
              <a:t>bá</a:t>
            </a:r>
            <a:r>
              <a:rPr lang="en-US" smtClean="0"/>
              <a:t> </a:t>
            </a:r>
            <a:r>
              <a:rPr lang="en-US" err="1" smtClean="0"/>
              <a:t>tuyên</a:t>
            </a:r>
            <a:r>
              <a:rPr lang="en-US" smtClean="0"/>
              <a:t> </a:t>
            </a:r>
            <a:r>
              <a:rPr lang="en-US" err="1" smtClean="0"/>
              <a:t>truyền</a:t>
            </a:r>
            <a:r>
              <a:rPr lang="en-US" smtClean="0"/>
              <a:t> </a:t>
            </a:r>
            <a:r>
              <a:rPr lang="en-US" err="1" smtClean="0"/>
              <a:t>đủ</a:t>
            </a:r>
            <a:r>
              <a:rPr lang="en-US" smtClean="0"/>
              <a:t> </a:t>
            </a:r>
            <a:r>
              <a:rPr lang="en-US" err="1" smtClean="0"/>
              <a:t>mạnh</a:t>
            </a:r>
            <a:r>
              <a:rPr lang="en-US" smtClean="0"/>
              <a:t>.</a:t>
            </a:r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8806" y="1162849"/>
            <a:ext cx="7081345" cy="1163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endParaRPr lang="en-US" sz="2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9823" y="3118958"/>
            <a:ext cx="3472046" cy="33895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658" y="4267719"/>
            <a:ext cx="2796683" cy="19266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86" y="5880102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96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163638"/>
          </a:xfrm>
        </p:spPr>
        <p:txBody>
          <a:bodyPr>
            <a:normAutofit/>
          </a:bodyPr>
          <a:lstStyle/>
          <a:p>
            <a:pPr algn="ctr"/>
            <a:r>
              <a:rPr lang="en-US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VẤN ĐỀ ĐẶT RA</a:t>
            </a:r>
            <a:endParaRPr lang="en-US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7" name="Content Placeholder 16"/>
          <p:cNvSpPr>
            <a:spLocks noGrp="1"/>
          </p:cNvSpPr>
          <p:nvPr>
            <p:ph idx="1"/>
          </p:nvPr>
        </p:nvSpPr>
        <p:spPr>
          <a:xfrm>
            <a:off x="838200" y="2112579"/>
            <a:ext cx="10859814" cy="3767523"/>
          </a:xfrm>
        </p:spPr>
        <p:txBody>
          <a:bodyPr/>
          <a:lstStyle/>
          <a:p>
            <a:r>
              <a:rPr lang="en-US" err="1"/>
              <a:t>T</a:t>
            </a:r>
            <a:r>
              <a:rPr lang="en-US" err="1" smtClean="0"/>
              <a:t>ự</a:t>
            </a:r>
            <a:r>
              <a:rPr lang="en-US" smtClean="0"/>
              <a:t> </a:t>
            </a:r>
            <a:r>
              <a:rPr lang="en-US" err="1" smtClean="0"/>
              <a:t>phát</a:t>
            </a:r>
            <a:r>
              <a:rPr lang="en-US" smtClean="0"/>
              <a:t>, </a:t>
            </a:r>
            <a:r>
              <a:rPr lang="en-US" err="1" smtClean="0"/>
              <a:t>nhỏ</a:t>
            </a:r>
            <a:r>
              <a:rPr lang="en-US" smtClean="0"/>
              <a:t> </a:t>
            </a:r>
            <a:r>
              <a:rPr lang="en-US" err="1" smtClean="0"/>
              <a:t>lẻ</a:t>
            </a:r>
            <a:r>
              <a:rPr lang="en-US" smtClean="0"/>
              <a:t> </a:t>
            </a:r>
            <a:r>
              <a:rPr lang="en-US" smtClean="0">
                <a:sym typeface="Wingdings" panose="05000000000000000000" pitchFamily="2" charset="2"/>
              </a:rPr>
              <a:t></a:t>
            </a:r>
            <a:r>
              <a:rPr lang="en-US" smtClean="0"/>
              <a:t> </a:t>
            </a:r>
            <a:r>
              <a:rPr lang="en-US" err="1"/>
              <a:t>P</a:t>
            </a:r>
            <a:r>
              <a:rPr lang="en-US" err="1" smtClean="0"/>
              <a:t>hân</a:t>
            </a:r>
            <a:r>
              <a:rPr lang="en-US" smtClean="0"/>
              <a:t> </a:t>
            </a:r>
            <a:r>
              <a:rPr lang="en-US" err="1" smtClean="0"/>
              <a:t>bố</a:t>
            </a:r>
            <a:r>
              <a:rPr lang="en-US" smtClean="0"/>
              <a:t> </a:t>
            </a:r>
            <a:r>
              <a:rPr lang="en-US" err="1" smtClean="0"/>
              <a:t>lẻ</a:t>
            </a:r>
            <a:r>
              <a:rPr lang="en-US" smtClean="0"/>
              <a:t> </a:t>
            </a:r>
            <a:r>
              <a:rPr lang="en-US" err="1" smtClean="0"/>
              <a:t>tẻ</a:t>
            </a:r>
            <a:r>
              <a:rPr lang="en-US" smtClean="0"/>
              <a:t>, </a:t>
            </a:r>
            <a:r>
              <a:rPr lang="en-US" err="1" smtClean="0"/>
              <a:t>không</a:t>
            </a:r>
            <a:r>
              <a:rPr lang="en-US" smtClean="0"/>
              <a:t> </a:t>
            </a:r>
            <a:r>
              <a:rPr lang="en-US" err="1" smtClean="0"/>
              <a:t>cố</a:t>
            </a:r>
            <a:r>
              <a:rPr lang="en-US" smtClean="0"/>
              <a:t> </a:t>
            </a:r>
            <a:r>
              <a:rPr lang="en-US" err="1" smtClean="0"/>
              <a:t>định</a:t>
            </a:r>
            <a:r>
              <a:rPr lang="en-US" smtClean="0"/>
              <a:t>, </a:t>
            </a:r>
            <a:r>
              <a:rPr lang="en-US" err="1" smtClean="0"/>
              <a:t>khó</a:t>
            </a:r>
            <a:r>
              <a:rPr lang="en-US" smtClean="0"/>
              <a:t> </a:t>
            </a:r>
            <a:r>
              <a:rPr lang="en-US" err="1" smtClean="0"/>
              <a:t>tìm</a:t>
            </a:r>
            <a:r>
              <a:rPr lang="en-US" smtClean="0"/>
              <a:t>, </a:t>
            </a:r>
            <a:r>
              <a:rPr lang="en-US" err="1" smtClean="0"/>
              <a:t>mất</a:t>
            </a:r>
            <a:r>
              <a:rPr lang="en-US" smtClean="0"/>
              <a:t> </a:t>
            </a:r>
            <a:r>
              <a:rPr lang="en-US" err="1" smtClean="0"/>
              <a:t>thời</a:t>
            </a:r>
            <a:r>
              <a:rPr lang="en-US" smtClean="0"/>
              <a:t> </a:t>
            </a:r>
            <a:r>
              <a:rPr lang="en-US" err="1" smtClean="0"/>
              <a:t>gian</a:t>
            </a:r>
            <a:r>
              <a:rPr lang="en-US" smtClean="0"/>
              <a:t>.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38807" y="1162849"/>
            <a:ext cx="6655676" cy="11636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Bất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cập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của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các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giải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pháp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xử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lý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hiện</a:t>
            </a:r>
            <a:r>
              <a:rPr lang="en-US" sz="2400" b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2400" b="1" err="1" smtClean="0">
                <a:solidFill>
                  <a:srgbClr val="55608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tại</a:t>
            </a:r>
            <a:endParaRPr lang="en-US" sz="2400" b="1">
              <a:solidFill>
                <a:srgbClr val="55608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11" y="3340420"/>
            <a:ext cx="2539682" cy="253968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280" y="2705499"/>
            <a:ext cx="5079365" cy="380952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790" y="2618676"/>
            <a:ext cx="5213131" cy="347733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0168" y="3948539"/>
            <a:ext cx="2788630" cy="1921056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255" y="3720262"/>
            <a:ext cx="2788630" cy="19210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8" y="5880102"/>
            <a:ext cx="696784" cy="78766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08FAB9-2DFE-4385-9314-A21C7BFE07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58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2209</TotalTime>
  <Words>1661</Words>
  <Application>Microsoft Office PowerPoint</Application>
  <PresentationFormat>Widescreen</PresentationFormat>
  <Paragraphs>326</Paragraphs>
  <Slides>47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Calibri</vt:lpstr>
      <vt:lpstr>Calibri Light</vt:lpstr>
      <vt:lpstr>Tahoma</vt:lpstr>
      <vt:lpstr>Times New Roman</vt:lpstr>
      <vt:lpstr>Wingdings</vt:lpstr>
      <vt:lpstr>Office Theme</vt:lpstr>
      <vt:lpstr>MÁY ĐỔI PIN CŨ TÍCH LŨY ĐIỂM VÀ NHẬN ƯU ĐÃI   BATTERY REFUND MACHINE</vt:lpstr>
      <vt:lpstr>NỘI DUNG TRÌNH BÀY</vt:lpstr>
      <vt:lpstr>VẤN ĐỀ ĐẶT RA </vt:lpstr>
      <vt:lpstr>VẤN ĐỀ ĐẶT RA </vt:lpstr>
      <vt:lpstr>VẤN ĐỀ ĐẶT RA </vt:lpstr>
      <vt:lpstr>VẤN ĐỀ ĐẶT RA</vt:lpstr>
      <vt:lpstr>VẤN ĐỀ ĐẶT RA</vt:lpstr>
      <vt:lpstr>VẤN ĐỀ ĐẶT RA</vt:lpstr>
      <vt:lpstr>VẤN ĐỀ ĐẶT RA</vt:lpstr>
      <vt:lpstr>VẤN ĐỀ ĐẶT RA</vt:lpstr>
      <vt:lpstr>NỘI DUNG TRÌNH BÀY</vt:lpstr>
      <vt:lpstr>GIẢI PHÁP: BATTERY REFUND MACHINE</vt:lpstr>
      <vt:lpstr>PowerPoint Presentation</vt:lpstr>
      <vt:lpstr>PowerPoint Presentation</vt:lpstr>
      <vt:lpstr>PowerPoint Presentation</vt:lpstr>
      <vt:lpstr>Khối tương tác người dùng</vt:lpstr>
      <vt:lpstr>Sơ đồ kết nối khối tương tác người dùng </vt:lpstr>
      <vt:lpstr>PowerPoint Presentation</vt:lpstr>
      <vt:lpstr>Khối web server database</vt:lpstr>
      <vt:lpstr>Khối web server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NỘI DUNG TRÌNH BÀY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NỘI DUNG TRÌNH BÀY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VietPhan</dc:creator>
  <cp:lastModifiedBy>XV</cp:lastModifiedBy>
  <cp:revision>229</cp:revision>
  <dcterms:created xsi:type="dcterms:W3CDTF">2019-05-21T02:34:59Z</dcterms:created>
  <dcterms:modified xsi:type="dcterms:W3CDTF">2019-12-27T07:07:59Z</dcterms:modified>
</cp:coreProperties>
</file>